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61" r:id="rId4"/>
    <p:sldId id="275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921A"/>
    <a:srgbClr val="008B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472" autoAdjust="0"/>
  </p:normalViewPr>
  <p:slideViewPr>
    <p:cSldViewPr>
      <p:cViewPr varScale="1">
        <p:scale>
          <a:sx n="82" d="100"/>
          <a:sy n="82" d="100"/>
        </p:scale>
        <p:origin x="1430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9179E7-2B3D-0A46-AAB6-DC2801E7E42F}" type="doc">
      <dgm:prSet loTypeId="urn:microsoft.com/office/officeart/2005/8/layout/hProcess7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F4AB3A4-0B25-7041-BF2F-745ADFAF7D67}">
      <dgm:prSet phldrT="[Text]" custT="1"/>
      <dgm:spPr>
        <a:blipFill rotWithShape="0">
          <a:blip xmlns:r="http://schemas.openxmlformats.org/officeDocument/2006/relationships" r:embed="rId1">
            <a:lum bright="70000" contrast="-70000"/>
          </a:blip>
          <a:srcRect/>
          <a:stretch>
            <a:fillRect t="-14000" b="-14000"/>
          </a:stretch>
        </a:blipFill>
      </dgm:spPr>
      <dgm:t>
        <a:bodyPr/>
        <a:lstStyle/>
        <a:p>
          <a:r>
            <a:rPr lang="es-ES_tradnl" sz="1800" noProof="0" dirty="0">
              <a:solidFill>
                <a:schemeClr val="tx1"/>
              </a:solidFill>
            </a:rPr>
            <a:t>Características</a:t>
          </a:r>
          <a:r>
            <a:rPr lang="en-US" sz="1800" dirty="0">
              <a:solidFill>
                <a:schemeClr val="tx1"/>
              </a:solidFill>
            </a:rPr>
            <a:t> políticas</a:t>
          </a:r>
        </a:p>
      </dgm:t>
    </dgm:pt>
    <dgm:pt modelId="{031C7FC2-F806-194A-A2E7-7C344C15AEDF}" type="parTrans" cxnId="{BE6F9DBE-0C55-0645-971F-D5E667B293C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D661791-3644-9848-922D-818AF77CD966}" type="sibTrans" cxnId="{BE6F9DBE-0C55-0645-971F-D5E667B293C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C336FCA-595E-0949-8C6D-57FBF948E5F9}">
      <dgm:prSet phldrT="[Text]" custT="1"/>
      <dgm:spPr/>
      <dgm:t>
        <a:bodyPr/>
        <a:lstStyle/>
        <a:p>
          <a:r>
            <a:rPr lang="en-US" sz="1800" dirty="0" err="1">
              <a:solidFill>
                <a:schemeClr val="tx1"/>
              </a:solidFill>
            </a:rPr>
            <a:t>Monarquías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absolutas</a:t>
          </a:r>
          <a:endParaRPr lang="en-US" sz="1800" dirty="0">
            <a:solidFill>
              <a:schemeClr val="tx1"/>
            </a:solidFill>
          </a:endParaRPr>
        </a:p>
      </dgm:t>
    </dgm:pt>
    <dgm:pt modelId="{E7060C55-80D0-9C48-A0F4-B9503FF28F76}" type="parTrans" cxnId="{2EB3FB5B-48E5-8847-BBA2-7A27AE10DB9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64CA1A8-3368-C643-BDCF-4D81EC938717}" type="sibTrans" cxnId="{2EB3FB5B-48E5-8847-BBA2-7A27AE10DB9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DEA87E5-7792-7546-B1E1-1C10A51794C8}">
      <dgm:prSet phldrT="[Text]" custT="1"/>
      <dgm:spPr/>
      <dgm:t>
        <a:bodyPr/>
        <a:lstStyle/>
        <a:p>
          <a:r>
            <a:rPr lang="en-US" sz="1800" dirty="0" err="1">
              <a:solidFill>
                <a:schemeClr val="tx1"/>
              </a:solidFill>
            </a:rPr>
            <a:t>Soberanía</a:t>
          </a:r>
          <a:r>
            <a:rPr lang="en-US" sz="1800" dirty="0">
              <a:solidFill>
                <a:schemeClr val="tx1"/>
              </a:solidFill>
            </a:rPr>
            <a:t> de </a:t>
          </a:r>
          <a:r>
            <a:rPr lang="en-US" sz="1800" dirty="0" err="1">
              <a:solidFill>
                <a:schemeClr val="tx1"/>
              </a:solidFill>
            </a:rPr>
            <a:t>origen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divino</a:t>
          </a:r>
          <a:endParaRPr lang="en-US" sz="1800" dirty="0">
            <a:solidFill>
              <a:schemeClr val="tx1"/>
            </a:solidFill>
          </a:endParaRPr>
        </a:p>
      </dgm:t>
    </dgm:pt>
    <dgm:pt modelId="{975590A6-DD0F-AA4D-BA7E-D051DA18C5F0}" type="parTrans" cxnId="{7A778EED-F99F-F641-B6CB-888D767262D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1B9B04C-02E6-4847-84B5-E1B2BD752F5E}" type="sibTrans" cxnId="{7A778EED-F99F-F641-B6CB-888D767262D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A8F78F5-F424-F64B-B4DC-F66E38DBEC4A}">
      <dgm:prSet phldrT="[Text]" custT="1"/>
      <dgm:spPr>
        <a:blipFill rotWithShape="0">
          <a:blip xmlns:r="http://schemas.openxmlformats.org/officeDocument/2006/relationships" r:embed="rId2">
            <a:lum bright="70000" contrast="-70000"/>
          </a:blip>
          <a:srcRect/>
          <a:stretch>
            <a:fillRect l="-23000" r="-23000"/>
          </a:stretch>
        </a:blipFill>
      </dgm:spPr>
      <dgm:t>
        <a:bodyPr/>
        <a:lstStyle/>
        <a:p>
          <a:r>
            <a:rPr lang="es-ES" sz="1800" noProof="0" dirty="0">
              <a:solidFill>
                <a:schemeClr val="tx1"/>
              </a:solidFill>
            </a:rPr>
            <a:t>Características económicas</a:t>
          </a:r>
        </a:p>
      </dgm:t>
    </dgm:pt>
    <dgm:pt modelId="{CFD9A191-2D9B-D049-99C7-1826F50000A1}" type="parTrans" cxnId="{04CE02BC-7E99-614B-A62E-42442428DC8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ACCBEE0-DA5A-CC4B-8548-E81840B13748}" type="sibTrans" cxnId="{04CE02BC-7E99-614B-A62E-42442428DC8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E02EC19-1132-514B-B373-5B4920595297}">
      <dgm:prSet phldrT="[Text]" custT="1"/>
      <dgm:spPr/>
      <dgm:t>
        <a:bodyPr/>
        <a:lstStyle/>
        <a:p>
          <a:r>
            <a:rPr lang="es-ES" sz="1800" noProof="0" dirty="0">
              <a:solidFill>
                <a:schemeClr val="tx1"/>
              </a:solidFill>
            </a:rPr>
            <a:t>Economía agraria</a:t>
          </a:r>
        </a:p>
      </dgm:t>
    </dgm:pt>
    <dgm:pt modelId="{2026FC8E-8D7B-0540-BCFC-DE8DB56C4C16}" type="parTrans" cxnId="{8539547E-B64E-AE46-AEA1-18415F1696D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47E43A1-3BDF-124E-8280-ADEC127080E7}" type="sibTrans" cxnId="{8539547E-B64E-AE46-AEA1-18415F1696D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DBD39F1-E36B-DB4F-8C54-32AF522BA455}">
      <dgm:prSet phldrT="[Text]" custT="1"/>
      <dgm:spPr/>
      <dgm:t>
        <a:bodyPr/>
        <a:lstStyle/>
        <a:p>
          <a:r>
            <a:rPr lang="es-ES" sz="1800" noProof="0" dirty="0">
              <a:solidFill>
                <a:schemeClr val="tx1"/>
              </a:solidFill>
            </a:rPr>
            <a:t>La tierra en manos de la nobleza y el clero</a:t>
          </a:r>
        </a:p>
      </dgm:t>
    </dgm:pt>
    <dgm:pt modelId="{F0A60DAA-193B-624E-B23F-EC1D12F47806}" type="parTrans" cxnId="{8802DCE5-8C86-8644-802D-B52A42DAC94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EC622EF-D18D-BA4C-AE36-37B292BD5925}" type="sibTrans" cxnId="{8802DCE5-8C86-8644-802D-B52A42DAC94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A5D8DFF-E11C-654A-A619-A699630CBE13}">
      <dgm:prSet phldrT="[Text]" custT="1"/>
      <dgm:spPr>
        <a:blipFill rotWithShape="0">
          <a:blip xmlns:r="http://schemas.openxmlformats.org/officeDocument/2006/relationships" r:embed="rId3">
            <a:lum bright="70000" contrast="-70000"/>
          </a:blip>
          <a:srcRect/>
          <a:stretch>
            <a:fillRect l="-26000" r="-26000"/>
          </a:stretch>
        </a:blipFill>
      </dgm:spPr>
      <dgm:t>
        <a:bodyPr/>
        <a:lstStyle/>
        <a:p>
          <a:r>
            <a:rPr lang="en-US" sz="1800" dirty="0" err="1">
              <a:solidFill>
                <a:schemeClr val="tx1"/>
              </a:solidFill>
            </a:rPr>
            <a:t>Características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sociales</a:t>
          </a:r>
          <a:endParaRPr lang="en-US" sz="1800" dirty="0">
            <a:solidFill>
              <a:schemeClr val="tx1"/>
            </a:solidFill>
          </a:endParaRPr>
        </a:p>
      </dgm:t>
    </dgm:pt>
    <dgm:pt modelId="{9BBFE61F-7A75-0348-A543-56B2F8650AFF}" type="parTrans" cxnId="{2C4E15B3-CE41-9744-A80C-9710639EAAE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9535AAF-49C0-404B-AC76-72161FF6D6BE}" type="sibTrans" cxnId="{2C4E15B3-CE41-9744-A80C-9710639EAAE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D19B66F-7179-7C42-8441-BCBF0AB338D7}">
      <dgm:prSet phldrT="[Text]" custT="1"/>
      <dgm:spPr/>
      <dgm:t>
        <a:bodyPr/>
        <a:lstStyle/>
        <a:p>
          <a:r>
            <a:rPr lang="en-US" sz="1800" dirty="0" err="1">
              <a:solidFill>
                <a:schemeClr val="tx1"/>
              </a:solidFill>
            </a:rPr>
            <a:t>Crecimiento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moderado</a:t>
          </a:r>
          <a:r>
            <a:rPr lang="en-US" sz="1800" dirty="0">
              <a:solidFill>
                <a:schemeClr val="tx1"/>
              </a:solidFill>
            </a:rPr>
            <a:t> de la </a:t>
          </a:r>
          <a:r>
            <a:rPr lang="en-US" sz="1800" dirty="0" err="1">
              <a:solidFill>
                <a:schemeClr val="tx1"/>
              </a:solidFill>
            </a:rPr>
            <a:t>población</a:t>
          </a:r>
          <a:endParaRPr lang="en-US" sz="1800" dirty="0">
            <a:solidFill>
              <a:schemeClr val="tx1"/>
            </a:solidFill>
          </a:endParaRPr>
        </a:p>
      </dgm:t>
    </dgm:pt>
    <dgm:pt modelId="{0CFBDA0E-67A5-9444-B1B2-F1E818FA9DDD}" type="parTrans" cxnId="{09ABEB23-17B7-AD4C-89FD-7AE2811D16C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0790F65-C533-FD41-ADA1-73672D05206B}" type="sibTrans" cxnId="{09ABEB23-17B7-AD4C-89FD-7AE2811D16C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F9833D7-420B-D042-A0B6-76664EF519B2}">
      <dgm:prSet phldrT="[Text]" custT="1"/>
      <dgm:spPr/>
      <dgm:t>
        <a:bodyPr/>
        <a:lstStyle/>
        <a:p>
          <a:r>
            <a:rPr lang="en-US" sz="1800" dirty="0" err="1">
              <a:solidFill>
                <a:schemeClr val="tx1"/>
              </a:solidFill>
            </a:rPr>
            <a:t>Sociedad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estamental</a:t>
          </a:r>
          <a:r>
            <a:rPr lang="en-US" sz="1800" dirty="0">
              <a:solidFill>
                <a:schemeClr val="tx1"/>
              </a:solidFill>
            </a:rPr>
            <a:t>:</a:t>
          </a:r>
        </a:p>
      </dgm:t>
    </dgm:pt>
    <dgm:pt modelId="{AB1680A9-3C29-054F-989D-BA05CC7DB38A}" type="parTrans" cxnId="{81EAD7EE-CFD9-844F-A5F8-C6E502A880E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1A798FD-D0B7-E043-9F0E-483119CADBC7}" type="sibTrans" cxnId="{81EAD7EE-CFD9-844F-A5F8-C6E502A880E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2C79C84-7B07-9348-AC6E-E5FAE3AE718B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El </a:t>
          </a:r>
          <a:r>
            <a:rPr lang="en-US" sz="1800" dirty="0" err="1">
              <a:solidFill>
                <a:schemeClr val="tx1"/>
              </a:solidFill>
            </a:rPr>
            <a:t>monarca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controla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todos</a:t>
          </a:r>
          <a:r>
            <a:rPr lang="en-US" sz="1800" dirty="0">
              <a:solidFill>
                <a:schemeClr val="tx1"/>
              </a:solidFill>
            </a:rPr>
            <a:t> los </a:t>
          </a:r>
          <a:r>
            <a:rPr lang="en-US" sz="1800" dirty="0" err="1">
              <a:solidFill>
                <a:schemeClr val="tx1"/>
              </a:solidFill>
            </a:rPr>
            <a:t>poderes</a:t>
          </a:r>
          <a:r>
            <a:rPr lang="en-US" sz="1800" dirty="0">
              <a:solidFill>
                <a:schemeClr val="tx1"/>
              </a:solidFill>
            </a:rPr>
            <a:t> del Estado</a:t>
          </a:r>
        </a:p>
      </dgm:t>
    </dgm:pt>
    <dgm:pt modelId="{9B51C62C-C808-5E45-AA1E-11E8550D59F4}" type="parTrans" cxnId="{E1208B73-A6DF-5443-B50C-78B7A883705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92D2962-849B-7A4E-B76B-B46ACBC67C1F}" type="sibTrans" cxnId="{E1208B73-A6DF-5443-B50C-78B7A883705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C10C513-AFC6-1148-9C4C-80D58247AA9A}">
      <dgm:prSet phldrT="[Text]" custT="1"/>
      <dgm:spPr/>
      <dgm:t>
        <a:bodyPr/>
        <a:lstStyle/>
        <a:p>
          <a:r>
            <a:rPr lang="es-ES" sz="1800" noProof="0" dirty="0">
              <a:solidFill>
                <a:schemeClr val="tx1"/>
              </a:solidFill>
            </a:rPr>
            <a:t>La burguesía controla la artesanía y el comercio</a:t>
          </a:r>
        </a:p>
      </dgm:t>
    </dgm:pt>
    <dgm:pt modelId="{0DCFE73B-E218-664E-A06D-BA7982DA6B67}" type="parTrans" cxnId="{22C7A2B8-55E8-B142-BE22-D9357A9D5BD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DCC3094-A092-DF4D-B683-E385B0AB54DA}" type="sibTrans" cxnId="{22C7A2B8-55E8-B142-BE22-D9357A9D5BD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09EE383-C6E6-9C44-A986-F975D9673CDB}">
      <dgm:prSet phldrT="[Text]" custT="1"/>
      <dgm:spPr/>
      <dgm:t>
        <a:bodyPr/>
        <a:lstStyle/>
        <a:p>
          <a:r>
            <a:rPr lang="en-US" sz="1600" dirty="0" err="1">
              <a:solidFill>
                <a:schemeClr val="tx1"/>
              </a:solidFill>
            </a:rPr>
            <a:t>Privilegiados</a:t>
          </a:r>
          <a:r>
            <a:rPr lang="en-US" sz="1600" dirty="0">
              <a:solidFill>
                <a:schemeClr val="tx1"/>
              </a:solidFill>
            </a:rPr>
            <a:t> (</a:t>
          </a:r>
          <a:r>
            <a:rPr lang="en-US" sz="1600" dirty="0" err="1">
              <a:solidFill>
                <a:schemeClr val="tx1"/>
              </a:solidFill>
            </a:rPr>
            <a:t>nobleza</a:t>
          </a:r>
          <a:r>
            <a:rPr lang="en-US" sz="1600" dirty="0">
              <a:solidFill>
                <a:schemeClr val="tx1"/>
              </a:solidFill>
            </a:rPr>
            <a:t> y </a:t>
          </a:r>
          <a:r>
            <a:rPr lang="en-US" sz="1600" dirty="0" err="1">
              <a:solidFill>
                <a:schemeClr val="tx1"/>
              </a:solidFill>
            </a:rPr>
            <a:t>clero</a:t>
          </a:r>
          <a:r>
            <a:rPr lang="en-US" sz="1600" dirty="0">
              <a:solidFill>
                <a:schemeClr val="tx1"/>
              </a:solidFill>
            </a:rPr>
            <a:t>).</a:t>
          </a:r>
        </a:p>
      </dgm:t>
    </dgm:pt>
    <dgm:pt modelId="{DDDEBAD0-A383-9649-A8F3-51B82A5323A5}" type="parTrans" cxnId="{4B3ABC44-DEF8-0A41-8B47-9E86A56DB8B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4B369A2-F659-5443-AD25-7C86DFA7BAAE}" type="sibTrans" cxnId="{4B3ABC44-DEF8-0A41-8B47-9E86A56DB8B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67AEF59-91C4-9A4A-97F8-8931AE048CD0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No </a:t>
          </a:r>
          <a:r>
            <a:rPr lang="en-US" sz="1600" dirty="0" err="1">
              <a:solidFill>
                <a:schemeClr val="tx1"/>
              </a:solidFill>
            </a:rPr>
            <a:t>privilegiados</a:t>
          </a:r>
          <a:r>
            <a:rPr lang="en-US" sz="1600" dirty="0">
              <a:solidFill>
                <a:schemeClr val="tx1"/>
              </a:solidFill>
            </a:rPr>
            <a:t> (</a:t>
          </a:r>
          <a:r>
            <a:rPr lang="en-US" sz="1600" dirty="0" err="1">
              <a:solidFill>
                <a:schemeClr val="tx1"/>
              </a:solidFill>
            </a:rPr>
            <a:t>tercer</a:t>
          </a:r>
          <a:r>
            <a:rPr lang="en-US" sz="1600" dirty="0">
              <a:solidFill>
                <a:schemeClr val="tx1"/>
              </a:solidFill>
            </a:rPr>
            <a:t> </a:t>
          </a:r>
          <a:r>
            <a:rPr lang="en-US" sz="1600" dirty="0" err="1">
              <a:solidFill>
                <a:schemeClr val="tx1"/>
              </a:solidFill>
            </a:rPr>
            <a:t>estado</a:t>
          </a:r>
          <a:r>
            <a:rPr lang="en-US" sz="1600" dirty="0">
              <a:solidFill>
                <a:schemeClr val="tx1"/>
              </a:solidFill>
            </a:rPr>
            <a:t>)</a:t>
          </a:r>
        </a:p>
      </dgm:t>
    </dgm:pt>
    <dgm:pt modelId="{050A251B-F09B-3F44-93A2-EE059DCBE88D}" type="parTrans" cxnId="{B096C514-1382-4945-B59C-BEA005D956A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F8D09E4-C524-2C47-9A53-62CBC9AB929A}" type="sibTrans" cxnId="{B096C514-1382-4945-B59C-BEA005D956A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EEC5070-8C91-40EE-A640-D49BD9C828F2}">
      <dgm:prSet custT="1"/>
      <dgm:spPr/>
      <dgm:t>
        <a:bodyPr/>
        <a:lstStyle/>
        <a:p>
          <a:r>
            <a:rPr lang="es-ES" sz="1800" dirty="0">
              <a:solidFill>
                <a:schemeClr val="tx1"/>
              </a:solidFill>
            </a:rPr>
            <a:t>Mercantilismo</a:t>
          </a:r>
        </a:p>
      </dgm:t>
    </dgm:pt>
    <dgm:pt modelId="{A8B0DB68-440F-464F-95D2-195FF14F9DAC}" type="parTrans" cxnId="{AB019765-E0E7-4DEC-8C2C-046FD466F4E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F5AD448-43F9-41E2-A39D-36BB62A312BD}" type="sibTrans" cxnId="{AB019765-E0E7-4DEC-8C2C-046FD466F4E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A370305-6BBE-410D-AF19-2A028E9B68A7}">
      <dgm:prSet custT="1"/>
      <dgm:spPr/>
      <dgm:t>
        <a:bodyPr/>
        <a:lstStyle/>
        <a:p>
          <a:r>
            <a:rPr lang="es-ES" sz="1800" dirty="0">
              <a:solidFill>
                <a:schemeClr val="tx1"/>
              </a:solidFill>
            </a:rPr>
            <a:t>El monarca dirige la Administración</a:t>
          </a:r>
        </a:p>
      </dgm:t>
    </dgm:pt>
    <dgm:pt modelId="{C7F47612-C703-406D-A4EA-06AB45895423}" type="parTrans" cxnId="{DBA21AC6-3FB6-46F9-A2FC-A6522E629DC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96475B1-D1DC-42FA-A956-6F3A217E2D25}" type="sibTrans" cxnId="{DBA21AC6-3FB6-46F9-A2FC-A6522E629DC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A282EBE-5F48-4D7C-AF8B-01994DC267D7}" type="pres">
      <dgm:prSet presAssocID="{999179E7-2B3D-0A46-AAB6-DC2801E7E42F}" presName="Name0" presStyleCnt="0">
        <dgm:presLayoutVars>
          <dgm:dir/>
          <dgm:animLvl val="lvl"/>
          <dgm:resizeHandles val="exact"/>
        </dgm:presLayoutVars>
      </dgm:prSet>
      <dgm:spPr/>
    </dgm:pt>
    <dgm:pt modelId="{654E6281-7060-4140-8A33-50210D37C8B3}" type="pres">
      <dgm:prSet presAssocID="{0F4AB3A4-0B25-7041-BF2F-745ADFAF7D67}" presName="compositeNode" presStyleCnt="0">
        <dgm:presLayoutVars>
          <dgm:bulletEnabled val="1"/>
        </dgm:presLayoutVars>
      </dgm:prSet>
      <dgm:spPr/>
    </dgm:pt>
    <dgm:pt modelId="{846FDD93-1135-40D5-BB03-C2E31B82E082}" type="pres">
      <dgm:prSet presAssocID="{0F4AB3A4-0B25-7041-BF2F-745ADFAF7D67}" presName="bgRect" presStyleLbl="node1" presStyleIdx="0" presStyleCnt="3" custScaleY="114918"/>
      <dgm:spPr/>
    </dgm:pt>
    <dgm:pt modelId="{638A413D-60AB-4C44-8701-FF8DAE892C2C}" type="pres">
      <dgm:prSet presAssocID="{0F4AB3A4-0B25-7041-BF2F-745ADFAF7D67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E7B58DC9-F748-4B76-9DAE-AFAC4C64C0FE}" type="pres">
      <dgm:prSet presAssocID="{0F4AB3A4-0B25-7041-BF2F-745ADFAF7D67}" presName="childNode" presStyleLbl="node1" presStyleIdx="0" presStyleCnt="3">
        <dgm:presLayoutVars>
          <dgm:bulletEnabled val="1"/>
        </dgm:presLayoutVars>
      </dgm:prSet>
      <dgm:spPr/>
    </dgm:pt>
    <dgm:pt modelId="{5CC0DC8B-64C3-4529-99DD-EEE1E573EAE0}" type="pres">
      <dgm:prSet presAssocID="{4D661791-3644-9848-922D-818AF77CD966}" presName="hSp" presStyleCnt="0"/>
      <dgm:spPr/>
    </dgm:pt>
    <dgm:pt modelId="{D89E3562-569F-47B9-8326-5F8D51BD7B73}" type="pres">
      <dgm:prSet presAssocID="{4D661791-3644-9848-922D-818AF77CD966}" presName="vProcSp" presStyleCnt="0"/>
      <dgm:spPr/>
    </dgm:pt>
    <dgm:pt modelId="{1C8FC3AB-70F9-4DCC-85E8-EB6F646026EF}" type="pres">
      <dgm:prSet presAssocID="{4D661791-3644-9848-922D-818AF77CD966}" presName="vSp1" presStyleCnt="0"/>
      <dgm:spPr/>
    </dgm:pt>
    <dgm:pt modelId="{4A792B7A-2E06-4E61-B50F-D8EF05FCBC0B}" type="pres">
      <dgm:prSet presAssocID="{4D661791-3644-9848-922D-818AF77CD966}" presName="simulatedConn" presStyleLbl="solidFgAcc1" presStyleIdx="0" presStyleCnt="2"/>
      <dgm:spPr/>
    </dgm:pt>
    <dgm:pt modelId="{4530E5FC-C61B-464C-BD12-528BF27C8FA0}" type="pres">
      <dgm:prSet presAssocID="{4D661791-3644-9848-922D-818AF77CD966}" presName="vSp2" presStyleCnt="0"/>
      <dgm:spPr/>
    </dgm:pt>
    <dgm:pt modelId="{9B739E2D-DC64-477C-AFB4-21F76B713AF3}" type="pres">
      <dgm:prSet presAssocID="{4D661791-3644-9848-922D-818AF77CD966}" presName="sibTrans" presStyleCnt="0"/>
      <dgm:spPr/>
    </dgm:pt>
    <dgm:pt modelId="{26F55F38-9B05-45C6-B418-D6C57903BB87}" type="pres">
      <dgm:prSet presAssocID="{6A8F78F5-F424-F64B-B4DC-F66E38DBEC4A}" presName="compositeNode" presStyleCnt="0">
        <dgm:presLayoutVars>
          <dgm:bulletEnabled val="1"/>
        </dgm:presLayoutVars>
      </dgm:prSet>
      <dgm:spPr/>
    </dgm:pt>
    <dgm:pt modelId="{B45E9970-4F54-44DA-9B51-8A65D43C31FF}" type="pres">
      <dgm:prSet presAssocID="{6A8F78F5-F424-F64B-B4DC-F66E38DBEC4A}" presName="bgRect" presStyleLbl="node1" presStyleIdx="1" presStyleCnt="3" custScaleY="114918"/>
      <dgm:spPr/>
    </dgm:pt>
    <dgm:pt modelId="{7BE5A567-26C4-4B7A-9123-1DA6A205998C}" type="pres">
      <dgm:prSet presAssocID="{6A8F78F5-F424-F64B-B4DC-F66E38DBEC4A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D478798C-C88B-442F-AC28-188BC38EA4E1}" type="pres">
      <dgm:prSet presAssocID="{6A8F78F5-F424-F64B-B4DC-F66E38DBEC4A}" presName="childNode" presStyleLbl="node1" presStyleIdx="1" presStyleCnt="3">
        <dgm:presLayoutVars>
          <dgm:bulletEnabled val="1"/>
        </dgm:presLayoutVars>
      </dgm:prSet>
      <dgm:spPr/>
    </dgm:pt>
    <dgm:pt modelId="{BB0795CE-D2BD-4888-80E0-81C3780D1C82}" type="pres">
      <dgm:prSet presAssocID="{1ACCBEE0-DA5A-CC4B-8548-E81840B13748}" presName="hSp" presStyleCnt="0"/>
      <dgm:spPr/>
    </dgm:pt>
    <dgm:pt modelId="{0934B28A-0C1D-44EE-B40D-8C7363713CFE}" type="pres">
      <dgm:prSet presAssocID="{1ACCBEE0-DA5A-CC4B-8548-E81840B13748}" presName="vProcSp" presStyleCnt="0"/>
      <dgm:spPr/>
    </dgm:pt>
    <dgm:pt modelId="{66D9E1B9-8959-44C9-8730-3D3EE2784909}" type="pres">
      <dgm:prSet presAssocID="{1ACCBEE0-DA5A-CC4B-8548-E81840B13748}" presName="vSp1" presStyleCnt="0"/>
      <dgm:spPr/>
    </dgm:pt>
    <dgm:pt modelId="{588DDAC0-9880-4844-87FE-05AEAE3EEEC6}" type="pres">
      <dgm:prSet presAssocID="{1ACCBEE0-DA5A-CC4B-8548-E81840B13748}" presName="simulatedConn" presStyleLbl="solidFgAcc1" presStyleIdx="1" presStyleCnt="2"/>
      <dgm:spPr/>
    </dgm:pt>
    <dgm:pt modelId="{7613BA5E-74DD-4118-BADF-2A75B98D660D}" type="pres">
      <dgm:prSet presAssocID="{1ACCBEE0-DA5A-CC4B-8548-E81840B13748}" presName="vSp2" presStyleCnt="0"/>
      <dgm:spPr/>
    </dgm:pt>
    <dgm:pt modelId="{48F07456-A03E-4A77-ACF2-4589B51FF9F9}" type="pres">
      <dgm:prSet presAssocID="{1ACCBEE0-DA5A-CC4B-8548-E81840B13748}" presName="sibTrans" presStyleCnt="0"/>
      <dgm:spPr/>
    </dgm:pt>
    <dgm:pt modelId="{CC7A4A8D-34A0-48EE-A4F1-156C1C257B36}" type="pres">
      <dgm:prSet presAssocID="{6A5D8DFF-E11C-654A-A619-A699630CBE13}" presName="compositeNode" presStyleCnt="0">
        <dgm:presLayoutVars>
          <dgm:bulletEnabled val="1"/>
        </dgm:presLayoutVars>
      </dgm:prSet>
      <dgm:spPr/>
    </dgm:pt>
    <dgm:pt modelId="{8D4F1507-BC31-49A9-9E24-EF162E261DC6}" type="pres">
      <dgm:prSet presAssocID="{6A5D8DFF-E11C-654A-A619-A699630CBE13}" presName="bgRect" presStyleLbl="node1" presStyleIdx="2" presStyleCnt="3" custScaleY="114918"/>
      <dgm:spPr/>
    </dgm:pt>
    <dgm:pt modelId="{C995A931-7E43-4C68-B193-6041412F9B12}" type="pres">
      <dgm:prSet presAssocID="{6A5D8DFF-E11C-654A-A619-A699630CBE13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069CCE7B-D655-4470-9E92-586C5236C217}" type="pres">
      <dgm:prSet presAssocID="{6A5D8DFF-E11C-654A-A619-A699630CBE13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92D2C904-C740-4C78-B2CB-BACBD4884376}" type="presOf" srcId="{6A8F78F5-F424-F64B-B4DC-F66E38DBEC4A}" destId="{B45E9970-4F54-44DA-9B51-8A65D43C31FF}" srcOrd="0" destOrd="0" presId="urn:microsoft.com/office/officeart/2005/8/layout/hProcess7"/>
    <dgm:cxn modelId="{B096C514-1382-4945-B59C-BEA005D956AB}" srcId="{8F9833D7-420B-D042-A0B6-76664EF519B2}" destId="{467AEF59-91C4-9A4A-97F8-8931AE048CD0}" srcOrd="1" destOrd="0" parTransId="{050A251B-F09B-3F44-93A2-EE059DCBE88D}" sibTransId="{EF8D09E4-C524-2C47-9A53-62CBC9AB929A}"/>
    <dgm:cxn modelId="{46915A1C-A4DD-4DC4-9250-82F3CE168F7C}" type="presOf" srcId="{1D19B66F-7179-7C42-8441-BCBF0AB338D7}" destId="{069CCE7B-D655-4470-9E92-586C5236C217}" srcOrd="0" destOrd="0" presId="urn:microsoft.com/office/officeart/2005/8/layout/hProcess7"/>
    <dgm:cxn modelId="{9CA05C23-4982-40FB-B361-01A0A19FFEE3}" type="presOf" srcId="{8F9833D7-420B-D042-A0B6-76664EF519B2}" destId="{069CCE7B-D655-4470-9E92-586C5236C217}" srcOrd="0" destOrd="1" presId="urn:microsoft.com/office/officeart/2005/8/layout/hProcess7"/>
    <dgm:cxn modelId="{09ABEB23-17B7-AD4C-89FD-7AE2811D16CB}" srcId="{6A5D8DFF-E11C-654A-A619-A699630CBE13}" destId="{1D19B66F-7179-7C42-8441-BCBF0AB338D7}" srcOrd="0" destOrd="0" parTransId="{0CFBDA0E-67A5-9444-B1B2-F1E818FA9DDD}" sibTransId="{00790F65-C533-FD41-ADA1-73672D05206B}"/>
    <dgm:cxn modelId="{7A16462D-3A68-458F-A015-31F13ED4AA7A}" type="presOf" srcId="{4A370305-6BBE-410D-AF19-2A028E9B68A7}" destId="{E7B58DC9-F748-4B76-9DAE-AFAC4C64C0FE}" srcOrd="0" destOrd="3" presId="urn:microsoft.com/office/officeart/2005/8/layout/hProcess7"/>
    <dgm:cxn modelId="{E2BEC83F-3FF8-4F65-A38D-53F354EE5C29}" type="presOf" srcId="{2C336FCA-595E-0949-8C6D-57FBF948E5F9}" destId="{E7B58DC9-F748-4B76-9DAE-AFAC4C64C0FE}" srcOrd="0" destOrd="0" presId="urn:microsoft.com/office/officeart/2005/8/layout/hProcess7"/>
    <dgm:cxn modelId="{2EB3FB5B-48E5-8847-BBA2-7A27AE10DB9C}" srcId="{0F4AB3A4-0B25-7041-BF2F-745ADFAF7D67}" destId="{2C336FCA-595E-0949-8C6D-57FBF948E5F9}" srcOrd="0" destOrd="0" parTransId="{E7060C55-80D0-9C48-A0F4-B9503FF28F76}" sibTransId="{964CA1A8-3368-C643-BDCF-4D81EC938717}"/>
    <dgm:cxn modelId="{1D1F1463-3A98-4088-A5E3-B5B568E8E0CB}" type="presOf" srcId="{0F4AB3A4-0B25-7041-BF2F-745ADFAF7D67}" destId="{846FDD93-1135-40D5-BB03-C2E31B82E082}" srcOrd="0" destOrd="0" presId="urn:microsoft.com/office/officeart/2005/8/layout/hProcess7"/>
    <dgm:cxn modelId="{4B3ABC44-DEF8-0A41-8B47-9E86A56DB8B1}" srcId="{8F9833D7-420B-D042-A0B6-76664EF519B2}" destId="{B09EE383-C6E6-9C44-A986-F975D9673CDB}" srcOrd="0" destOrd="0" parTransId="{DDDEBAD0-A383-9649-A8F3-51B82A5323A5}" sibTransId="{84B369A2-F659-5443-AD25-7C86DFA7BAAE}"/>
    <dgm:cxn modelId="{AB019765-E0E7-4DEC-8C2C-046FD466F4E9}" srcId="{6A8F78F5-F424-F64B-B4DC-F66E38DBEC4A}" destId="{6EEC5070-8C91-40EE-A640-D49BD9C828F2}" srcOrd="3" destOrd="0" parTransId="{A8B0DB68-440F-464F-95D2-195FF14F9DAC}" sibTransId="{2F5AD448-43F9-41E2-A39D-36BB62A312BD}"/>
    <dgm:cxn modelId="{9BF70F46-1CF4-4292-8447-E9B9A0ACAE61}" type="presOf" srcId="{6EEC5070-8C91-40EE-A640-D49BD9C828F2}" destId="{D478798C-C88B-442F-AC28-188BC38EA4E1}" srcOrd="0" destOrd="3" presId="urn:microsoft.com/office/officeart/2005/8/layout/hProcess7"/>
    <dgm:cxn modelId="{8352654E-799D-49DC-AEA4-15C78C5D271C}" type="presOf" srcId="{B09EE383-C6E6-9C44-A986-F975D9673CDB}" destId="{069CCE7B-D655-4470-9E92-586C5236C217}" srcOrd="0" destOrd="2" presId="urn:microsoft.com/office/officeart/2005/8/layout/hProcess7"/>
    <dgm:cxn modelId="{7AADCC6F-5595-407F-BEAC-F5A10A41E59E}" type="presOf" srcId="{6A5D8DFF-E11C-654A-A619-A699630CBE13}" destId="{8D4F1507-BC31-49A9-9E24-EF162E261DC6}" srcOrd="0" destOrd="0" presId="urn:microsoft.com/office/officeart/2005/8/layout/hProcess7"/>
    <dgm:cxn modelId="{3600A452-6F5A-4692-BC98-C82B82D6C078}" type="presOf" srcId="{6A5D8DFF-E11C-654A-A619-A699630CBE13}" destId="{C995A931-7E43-4C68-B193-6041412F9B12}" srcOrd="1" destOrd="0" presId="urn:microsoft.com/office/officeart/2005/8/layout/hProcess7"/>
    <dgm:cxn modelId="{4DB40353-BBDA-4D28-8D5C-54D8E17ECF94}" type="presOf" srcId="{999179E7-2B3D-0A46-AAB6-DC2801E7E42F}" destId="{0A282EBE-5F48-4D7C-AF8B-01994DC267D7}" srcOrd="0" destOrd="0" presId="urn:microsoft.com/office/officeart/2005/8/layout/hProcess7"/>
    <dgm:cxn modelId="{E1208B73-A6DF-5443-B50C-78B7A883705A}" srcId="{0F4AB3A4-0B25-7041-BF2F-745ADFAF7D67}" destId="{32C79C84-7B07-9348-AC6E-E5FAE3AE718B}" srcOrd="2" destOrd="0" parTransId="{9B51C62C-C808-5E45-AA1E-11E8550D59F4}" sibTransId="{092D2962-849B-7A4E-B76B-B46ACBC67C1F}"/>
    <dgm:cxn modelId="{8539547E-B64E-AE46-AEA1-18415F1696DF}" srcId="{6A8F78F5-F424-F64B-B4DC-F66E38DBEC4A}" destId="{FE02EC19-1132-514B-B373-5B4920595297}" srcOrd="0" destOrd="0" parTransId="{2026FC8E-8D7B-0540-BCFC-DE8DB56C4C16}" sibTransId="{D47E43A1-3BDF-124E-8280-ADEC127080E7}"/>
    <dgm:cxn modelId="{06619DA1-7D51-4146-A45C-5B1E158CCBF8}" type="presOf" srcId="{6C10C513-AFC6-1148-9C4C-80D58247AA9A}" destId="{D478798C-C88B-442F-AC28-188BC38EA4E1}" srcOrd="0" destOrd="2" presId="urn:microsoft.com/office/officeart/2005/8/layout/hProcess7"/>
    <dgm:cxn modelId="{2C4E15B3-CE41-9744-A80C-9710639EAAE0}" srcId="{999179E7-2B3D-0A46-AAB6-DC2801E7E42F}" destId="{6A5D8DFF-E11C-654A-A619-A699630CBE13}" srcOrd="2" destOrd="0" parTransId="{9BBFE61F-7A75-0348-A543-56B2F8650AFF}" sibTransId="{19535AAF-49C0-404B-AC76-72161FF6D6BE}"/>
    <dgm:cxn modelId="{2F0284B3-5A1E-4029-8760-F45FE529EAFC}" type="presOf" srcId="{467AEF59-91C4-9A4A-97F8-8931AE048CD0}" destId="{069CCE7B-D655-4470-9E92-586C5236C217}" srcOrd="0" destOrd="3" presId="urn:microsoft.com/office/officeart/2005/8/layout/hProcess7"/>
    <dgm:cxn modelId="{41537CB4-A755-4ACE-AA76-B67E341882F7}" type="presOf" srcId="{FE02EC19-1132-514B-B373-5B4920595297}" destId="{D478798C-C88B-442F-AC28-188BC38EA4E1}" srcOrd="0" destOrd="0" presId="urn:microsoft.com/office/officeart/2005/8/layout/hProcess7"/>
    <dgm:cxn modelId="{EDF1D5B7-8C7C-4A6B-95BC-DE6886BE6BB7}" type="presOf" srcId="{6A8F78F5-F424-F64B-B4DC-F66E38DBEC4A}" destId="{7BE5A567-26C4-4B7A-9123-1DA6A205998C}" srcOrd="1" destOrd="0" presId="urn:microsoft.com/office/officeart/2005/8/layout/hProcess7"/>
    <dgm:cxn modelId="{22C7A2B8-55E8-B142-BE22-D9357A9D5BD7}" srcId="{6A8F78F5-F424-F64B-B4DC-F66E38DBEC4A}" destId="{6C10C513-AFC6-1148-9C4C-80D58247AA9A}" srcOrd="2" destOrd="0" parTransId="{0DCFE73B-E218-664E-A06D-BA7982DA6B67}" sibTransId="{6DCC3094-A092-DF4D-B683-E385B0AB54DA}"/>
    <dgm:cxn modelId="{04CE02BC-7E99-614B-A62E-42442428DC89}" srcId="{999179E7-2B3D-0A46-AAB6-DC2801E7E42F}" destId="{6A8F78F5-F424-F64B-B4DC-F66E38DBEC4A}" srcOrd="1" destOrd="0" parTransId="{CFD9A191-2D9B-D049-99C7-1826F50000A1}" sibTransId="{1ACCBEE0-DA5A-CC4B-8548-E81840B13748}"/>
    <dgm:cxn modelId="{DFBF48BE-AD77-4423-AA2D-200FE41EE8A2}" type="presOf" srcId="{0F4AB3A4-0B25-7041-BF2F-745ADFAF7D67}" destId="{638A413D-60AB-4C44-8701-FF8DAE892C2C}" srcOrd="1" destOrd="0" presId="urn:microsoft.com/office/officeart/2005/8/layout/hProcess7"/>
    <dgm:cxn modelId="{BE6F9DBE-0C55-0645-971F-D5E667B293C1}" srcId="{999179E7-2B3D-0A46-AAB6-DC2801E7E42F}" destId="{0F4AB3A4-0B25-7041-BF2F-745ADFAF7D67}" srcOrd="0" destOrd="0" parTransId="{031C7FC2-F806-194A-A2E7-7C344C15AEDF}" sibTransId="{4D661791-3644-9848-922D-818AF77CD966}"/>
    <dgm:cxn modelId="{DBA21AC6-3FB6-46F9-A2FC-A6522E629DCC}" srcId="{0F4AB3A4-0B25-7041-BF2F-745ADFAF7D67}" destId="{4A370305-6BBE-410D-AF19-2A028E9B68A7}" srcOrd="3" destOrd="0" parTransId="{C7F47612-C703-406D-A4EA-06AB45895423}" sibTransId="{596475B1-D1DC-42FA-A956-6F3A217E2D25}"/>
    <dgm:cxn modelId="{D70847D3-92F5-4394-85FB-7D860A700B23}" type="presOf" srcId="{32C79C84-7B07-9348-AC6E-E5FAE3AE718B}" destId="{E7B58DC9-F748-4B76-9DAE-AFAC4C64C0FE}" srcOrd="0" destOrd="2" presId="urn:microsoft.com/office/officeart/2005/8/layout/hProcess7"/>
    <dgm:cxn modelId="{5024E7E0-24C5-4BA1-ACDE-8B3AFEB05ECA}" type="presOf" srcId="{EDEA87E5-7792-7546-B1E1-1C10A51794C8}" destId="{E7B58DC9-F748-4B76-9DAE-AFAC4C64C0FE}" srcOrd="0" destOrd="1" presId="urn:microsoft.com/office/officeart/2005/8/layout/hProcess7"/>
    <dgm:cxn modelId="{8802DCE5-8C86-8644-802D-B52A42DAC949}" srcId="{6A8F78F5-F424-F64B-B4DC-F66E38DBEC4A}" destId="{9DBD39F1-E36B-DB4F-8C54-32AF522BA455}" srcOrd="1" destOrd="0" parTransId="{F0A60DAA-193B-624E-B23F-EC1D12F47806}" sibTransId="{CEC622EF-D18D-BA4C-AE36-37B292BD5925}"/>
    <dgm:cxn modelId="{7A778EED-F99F-F641-B6CB-888D767262D3}" srcId="{0F4AB3A4-0B25-7041-BF2F-745ADFAF7D67}" destId="{EDEA87E5-7792-7546-B1E1-1C10A51794C8}" srcOrd="1" destOrd="0" parTransId="{975590A6-DD0F-AA4D-BA7E-D051DA18C5F0}" sibTransId="{91B9B04C-02E6-4847-84B5-E1B2BD752F5E}"/>
    <dgm:cxn modelId="{81EAD7EE-CFD9-844F-A5F8-C6E502A880EE}" srcId="{6A5D8DFF-E11C-654A-A619-A699630CBE13}" destId="{8F9833D7-420B-D042-A0B6-76664EF519B2}" srcOrd="1" destOrd="0" parTransId="{AB1680A9-3C29-054F-989D-BA05CC7DB38A}" sibTransId="{51A798FD-D0B7-E043-9F0E-483119CADBC7}"/>
    <dgm:cxn modelId="{893BE5F6-8C0C-4305-AD2E-B546CB374A12}" type="presOf" srcId="{9DBD39F1-E36B-DB4F-8C54-32AF522BA455}" destId="{D478798C-C88B-442F-AC28-188BC38EA4E1}" srcOrd="0" destOrd="1" presId="urn:microsoft.com/office/officeart/2005/8/layout/hProcess7"/>
    <dgm:cxn modelId="{AD61CFE8-615D-495B-8969-A67C0EA107DB}" type="presParOf" srcId="{0A282EBE-5F48-4D7C-AF8B-01994DC267D7}" destId="{654E6281-7060-4140-8A33-50210D37C8B3}" srcOrd="0" destOrd="0" presId="urn:microsoft.com/office/officeart/2005/8/layout/hProcess7"/>
    <dgm:cxn modelId="{20AC126D-1769-42CB-BAF9-DE6A9021768B}" type="presParOf" srcId="{654E6281-7060-4140-8A33-50210D37C8B3}" destId="{846FDD93-1135-40D5-BB03-C2E31B82E082}" srcOrd="0" destOrd="0" presId="urn:microsoft.com/office/officeart/2005/8/layout/hProcess7"/>
    <dgm:cxn modelId="{E0EB86EE-859E-4237-9235-775B0C4EF035}" type="presParOf" srcId="{654E6281-7060-4140-8A33-50210D37C8B3}" destId="{638A413D-60AB-4C44-8701-FF8DAE892C2C}" srcOrd="1" destOrd="0" presId="urn:microsoft.com/office/officeart/2005/8/layout/hProcess7"/>
    <dgm:cxn modelId="{DD2D1227-BCE2-4AF6-A339-E8AD102AAD2B}" type="presParOf" srcId="{654E6281-7060-4140-8A33-50210D37C8B3}" destId="{E7B58DC9-F748-4B76-9DAE-AFAC4C64C0FE}" srcOrd="2" destOrd="0" presId="urn:microsoft.com/office/officeart/2005/8/layout/hProcess7"/>
    <dgm:cxn modelId="{F4E6E876-81C2-45A9-935A-4381244B541C}" type="presParOf" srcId="{0A282EBE-5F48-4D7C-AF8B-01994DC267D7}" destId="{5CC0DC8B-64C3-4529-99DD-EEE1E573EAE0}" srcOrd="1" destOrd="0" presId="urn:microsoft.com/office/officeart/2005/8/layout/hProcess7"/>
    <dgm:cxn modelId="{5CEFA541-7F4A-47A0-8C5C-E82986F87E8B}" type="presParOf" srcId="{0A282EBE-5F48-4D7C-AF8B-01994DC267D7}" destId="{D89E3562-569F-47B9-8326-5F8D51BD7B73}" srcOrd="2" destOrd="0" presId="urn:microsoft.com/office/officeart/2005/8/layout/hProcess7"/>
    <dgm:cxn modelId="{848440F2-FD56-4D1F-9CDB-0B0AB5773DF4}" type="presParOf" srcId="{D89E3562-569F-47B9-8326-5F8D51BD7B73}" destId="{1C8FC3AB-70F9-4DCC-85E8-EB6F646026EF}" srcOrd="0" destOrd="0" presId="urn:microsoft.com/office/officeart/2005/8/layout/hProcess7"/>
    <dgm:cxn modelId="{FF10D6D4-52E4-435D-A5CD-B19B488B03C3}" type="presParOf" srcId="{D89E3562-569F-47B9-8326-5F8D51BD7B73}" destId="{4A792B7A-2E06-4E61-B50F-D8EF05FCBC0B}" srcOrd="1" destOrd="0" presId="urn:microsoft.com/office/officeart/2005/8/layout/hProcess7"/>
    <dgm:cxn modelId="{4969DF29-DD05-4663-B27E-93D6CD2138B8}" type="presParOf" srcId="{D89E3562-569F-47B9-8326-5F8D51BD7B73}" destId="{4530E5FC-C61B-464C-BD12-528BF27C8FA0}" srcOrd="2" destOrd="0" presId="urn:microsoft.com/office/officeart/2005/8/layout/hProcess7"/>
    <dgm:cxn modelId="{D21C3C98-101D-4733-93AB-88D69DC8179D}" type="presParOf" srcId="{0A282EBE-5F48-4D7C-AF8B-01994DC267D7}" destId="{9B739E2D-DC64-477C-AFB4-21F76B713AF3}" srcOrd="3" destOrd="0" presId="urn:microsoft.com/office/officeart/2005/8/layout/hProcess7"/>
    <dgm:cxn modelId="{07276E19-9B9D-4B6B-81E4-4EEE4483620A}" type="presParOf" srcId="{0A282EBE-5F48-4D7C-AF8B-01994DC267D7}" destId="{26F55F38-9B05-45C6-B418-D6C57903BB87}" srcOrd="4" destOrd="0" presId="urn:microsoft.com/office/officeart/2005/8/layout/hProcess7"/>
    <dgm:cxn modelId="{8CA18F29-B0A8-4677-9AB7-9D2C834E50CE}" type="presParOf" srcId="{26F55F38-9B05-45C6-B418-D6C57903BB87}" destId="{B45E9970-4F54-44DA-9B51-8A65D43C31FF}" srcOrd="0" destOrd="0" presId="urn:microsoft.com/office/officeart/2005/8/layout/hProcess7"/>
    <dgm:cxn modelId="{CF834357-BE1E-40B7-AE16-DC01EC979F16}" type="presParOf" srcId="{26F55F38-9B05-45C6-B418-D6C57903BB87}" destId="{7BE5A567-26C4-4B7A-9123-1DA6A205998C}" srcOrd="1" destOrd="0" presId="urn:microsoft.com/office/officeart/2005/8/layout/hProcess7"/>
    <dgm:cxn modelId="{5E4DDCBC-9CEA-4397-83CD-28A8D3564DCD}" type="presParOf" srcId="{26F55F38-9B05-45C6-B418-D6C57903BB87}" destId="{D478798C-C88B-442F-AC28-188BC38EA4E1}" srcOrd="2" destOrd="0" presId="urn:microsoft.com/office/officeart/2005/8/layout/hProcess7"/>
    <dgm:cxn modelId="{D509805A-55FE-42BA-83F3-1A54F25084D1}" type="presParOf" srcId="{0A282EBE-5F48-4D7C-AF8B-01994DC267D7}" destId="{BB0795CE-D2BD-4888-80E0-81C3780D1C82}" srcOrd="5" destOrd="0" presId="urn:microsoft.com/office/officeart/2005/8/layout/hProcess7"/>
    <dgm:cxn modelId="{BE56C8D0-50A4-41B7-ABE3-F965CD1BAA88}" type="presParOf" srcId="{0A282EBE-5F48-4D7C-AF8B-01994DC267D7}" destId="{0934B28A-0C1D-44EE-B40D-8C7363713CFE}" srcOrd="6" destOrd="0" presId="urn:microsoft.com/office/officeart/2005/8/layout/hProcess7"/>
    <dgm:cxn modelId="{E271E0F7-94DE-441C-9F2F-04909A581CC3}" type="presParOf" srcId="{0934B28A-0C1D-44EE-B40D-8C7363713CFE}" destId="{66D9E1B9-8959-44C9-8730-3D3EE2784909}" srcOrd="0" destOrd="0" presId="urn:microsoft.com/office/officeart/2005/8/layout/hProcess7"/>
    <dgm:cxn modelId="{4F5F1B1D-ADFF-4125-92D7-BE97AC044006}" type="presParOf" srcId="{0934B28A-0C1D-44EE-B40D-8C7363713CFE}" destId="{588DDAC0-9880-4844-87FE-05AEAE3EEEC6}" srcOrd="1" destOrd="0" presId="urn:microsoft.com/office/officeart/2005/8/layout/hProcess7"/>
    <dgm:cxn modelId="{0D65FC39-2C00-466E-BF24-113CCFA9409E}" type="presParOf" srcId="{0934B28A-0C1D-44EE-B40D-8C7363713CFE}" destId="{7613BA5E-74DD-4118-BADF-2A75B98D660D}" srcOrd="2" destOrd="0" presId="urn:microsoft.com/office/officeart/2005/8/layout/hProcess7"/>
    <dgm:cxn modelId="{A57CCF86-FC7E-4CE2-B419-0168E95349A0}" type="presParOf" srcId="{0A282EBE-5F48-4D7C-AF8B-01994DC267D7}" destId="{48F07456-A03E-4A77-ACF2-4589B51FF9F9}" srcOrd="7" destOrd="0" presId="urn:microsoft.com/office/officeart/2005/8/layout/hProcess7"/>
    <dgm:cxn modelId="{12B2C824-61E8-46C4-ACE6-9FC28AABC8DE}" type="presParOf" srcId="{0A282EBE-5F48-4D7C-AF8B-01994DC267D7}" destId="{CC7A4A8D-34A0-48EE-A4F1-156C1C257B36}" srcOrd="8" destOrd="0" presId="urn:microsoft.com/office/officeart/2005/8/layout/hProcess7"/>
    <dgm:cxn modelId="{5A8CD721-55C2-4814-9F34-C9387F8FC509}" type="presParOf" srcId="{CC7A4A8D-34A0-48EE-A4F1-156C1C257B36}" destId="{8D4F1507-BC31-49A9-9E24-EF162E261DC6}" srcOrd="0" destOrd="0" presId="urn:microsoft.com/office/officeart/2005/8/layout/hProcess7"/>
    <dgm:cxn modelId="{C04D7B52-DE00-468F-AA94-4ED96D032833}" type="presParOf" srcId="{CC7A4A8D-34A0-48EE-A4F1-156C1C257B36}" destId="{C995A931-7E43-4C68-B193-6041412F9B12}" srcOrd="1" destOrd="0" presId="urn:microsoft.com/office/officeart/2005/8/layout/hProcess7"/>
    <dgm:cxn modelId="{3F3F5054-C71A-464C-9242-663406A2B9E7}" type="presParOf" srcId="{CC7A4A8D-34A0-48EE-A4F1-156C1C257B36}" destId="{069CCE7B-D655-4470-9E92-586C5236C217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E6DC19F-EAC3-3A43-AFCC-160B9DBBB873}" type="doc">
      <dgm:prSet loTypeId="urn:microsoft.com/office/officeart/2005/8/layout/matrix1" loCatId="" qsTypeId="urn:microsoft.com/office/officeart/2009/2/quickstyle/3d8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BD9159C-B054-7B4C-8D9E-2C9BDABC9FA7}">
      <dgm:prSet phldrT="[Text]" custT="1"/>
      <dgm:spPr/>
      <dgm:t>
        <a:bodyPr/>
        <a:lstStyle/>
        <a:p>
          <a:r>
            <a:rPr lang="en-US" sz="2000" b="1" dirty="0"/>
            <a:t>ILUSTRACIÓN</a:t>
          </a:r>
          <a:endParaRPr lang="en-US" sz="1800" b="1" dirty="0"/>
        </a:p>
        <a:p>
          <a:r>
            <a:rPr lang="en-US" sz="1400" dirty="0" err="1"/>
            <a:t>Confianza</a:t>
          </a:r>
          <a:r>
            <a:rPr lang="en-US" sz="1400" dirty="0"/>
            <a:t> </a:t>
          </a:r>
          <a:r>
            <a:rPr lang="en-US" sz="1400" dirty="0" err="1"/>
            <a:t>en</a:t>
          </a:r>
          <a:r>
            <a:rPr lang="en-US" sz="1400" dirty="0"/>
            <a:t> </a:t>
          </a:r>
          <a:r>
            <a:rPr lang="en-US" sz="1400" dirty="0" err="1"/>
            <a:t>el</a:t>
          </a:r>
          <a:r>
            <a:rPr lang="en-US" sz="1400" dirty="0"/>
            <a:t> </a:t>
          </a:r>
          <a:r>
            <a:rPr lang="en-US" sz="1400" dirty="0" err="1"/>
            <a:t>progreso</a:t>
          </a:r>
          <a:r>
            <a:rPr lang="en-US" sz="1400" dirty="0"/>
            <a:t> </a:t>
          </a:r>
          <a:r>
            <a:rPr lang="en-US" sz="1400" dirty="0" err="1"/>
            <a:t>humano</a:t>
          </a:r>
          <a:endParaRPr lang="en-US" sz="1400" dirty="0"/>
        </a:p>
      </dgm:t>
    </dgm:pt>
    <dgm:pt modelId="{1C313F9E-C174-3945-9DA4-C300E81FB79F}" type="parTrans" cxnId="{E10CFD25-C09F-2C49-AF4C-E90A2045D59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966A1B8-2BF5-DD4E-A099-5B0594EB547F}" type="sibTrans" cxnId="{E10CFD25-C09F-2C49-AF4C-E90A2045D59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69DC8FD-0185-A04E-9E57-0FB5002FBCC7}">
      <dgm:prSet phldrT="[Text]" custT="1"/>
      <dgm:spPr/>
      <dgm:t>
        <a:bodyPr/>
        <a:lstStyle/>
        <a:p>
          <a:endParaRPr lang="en-US" sz="1400" dirty="0"/>
        </a:p>
        <a:p>
          <a:r>
            <a:rPr lang="en-US" sz="1600" b="1" dirty="0" err="1"/>
            <a:t>Pensamiento</a:t>
          </a:r>
          <a:endParaRPr lang="en-US" sz="1400" b="1" dirty="0"/>
        </a:p>
        <a:p>
          <a:r>
            <a:rPr lang="en-US" sz="1400" dirty="0" err="1"/>
            <a:t>Pensamiento</a:t>
          </a:r>
          <a:r>
            <a:rPr lang="en-US" sz="1400" dirty="0"/>
            <a:t> </a:t>
          </a:r>
          <a:r>
            <a:rPr lang="en-US" sz="1400" dirty="0" err="1"/>
            <a:t>racionalista</a:t>
          </a:r>
          <a:endParaRPr lang="en-US" sz="1400" dirty="0"/>
        </a:p>
        <a:p>
          <a:r>
            <a:rPr lang="en-US" sz="1400" dirty="0" err="1"/>
            <a:t>Cultura</a:t>
          </a:r>
          <a:r>
            <a:rPr lang="en-US" sz="1400" dirty="0"/>
            <a:t> </a:t>
          </a:r>
          <a:r>
            <a:rPr lang="en-US" sz="1400" dirty="0" err="1"/>
            <a:t>basada</a:t>
          </a:r>
          <a:r>
            <a:rPr lang="en-US" sz="1400" dirty="0"/>
            <a:t> </a:t>
          </a:r>
          <a:r>
            <a:rPr lang="en-US" sz="1400" dirty="0" err="1"/>
            <a:t>en</a:t>
          </a:r>
          <a:r>
            <a:rPr lang="en-US" sz="1400" dirty="0"/>
            <a:t> la </a:t>
          </a:r>
          <a:r>
            <a:rPr lang="en-US" sz="1400" dirty="0" err="1"/>
            <a:t>razón</a:t>
          </a:r>
          <a:endParaRPr lang="en-US" sz="1400" dirty="0"/>
        </a:p>
        <a:p>
          <a:r>
            <a:rPr lang="en-US" sz="1400" dirty="0" err="1"/>
            <a:t>Espíritu</a:t>
          </a:r>
          <a:r>
            <a:rPr lang="en-US" sz="1400" dirty="0"/>
            <a:t> </a:t>
          </a:r>
          <a:r>
            <a:rPr lang="en-US" sz="1400" dirty="0" err="1"/>
            <a:t>crítico</a:t>
          </a:r>
          <a:endParaRPr lang="en-US" sz="1400" dirty="0"/>
        </a:p>
      </dgm:t>
    </dgm:pt>
    <dgm:pt modelId="{9E988265-C528-3248-968F-761FA8CA2068}" type="parTrans" cxnId="{1380C588-E2DD-C140-BC7D-4415F6AC10D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7E6C11B-7CAA-4143-8C24-D33931579D6E}" type="sibTrans" cxnId="{1380C588-E2DD-C140-BC7D-4415F6AC10D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D13C68C-BF49-1047-8A29-5B67294FD404}">
      <dgm:prSet phldrT="[Text]" custT="1"/>
      <dgm:spPr/>
      <dgm:t>
        <a:bodyPr/>
        <a:lstStyle/>
        <a:p>
          <a:r>
            <a:rPr lang="en-US" sz="1600" b="1" dirty="0" err="1"/>
            <a:t>Religión</a:t>
          </a:r>
          <a:endParaRPr lang="en-US" sz="1400" b="1" dirty="0"/>
        </a:p>
        <a:p>
          <a:r>
            <a:rPr lang="en-US" sz="1400" dirty="0" err="1"/>
            <a:t>Pensamiento</a:t>
          </a:r>
          <a:r>
            <a:rPr lang="en-US" sz="1400" dirty="0"/>
            <a:t> </a:t>
          </a:r>
          <a:r>
            <a:rPr lang="en-US" sz="1400" dirty="0" err="1"/>
            <a:t>secularizado</a:t>
          </a:r>
          <a:endParaRPr lang="en-US" sz="1400" dirty="0"/>
        </a:p>
        <a:p>
          <a:r>
            <a:rPr lang="en-US" sz="1400" dirty="0" err="1"/>
            <a:t>Visión</a:t>
          </a:r>
          <a:r>
            <a:rPr lang="en-US" sz="1400" dirty="0"/>
            <a:t> </a:t>
          </a:r>
          <a:r>
            <a:rPr lang="en-US" sz="1400" dirty="0" err="1"/>
            <a:t>optimista</a:t>
          </a:r>
          <a:r>
            <a:rPr lang="en-US" sz="1400" dirty="0"/>
            <a:t> de la </a:t>
          </a:r>
          <a:r>
            <a:rPr lang="en-US" sz="1400" dirty="0" err="1"/>
            <a:t>vida</a:t>
          </a:r>
          <a:endParaRPr lang="en-US" sz="1400" dirty="0"/>
        </a:p>
      </dgm:t>
    </dgm:pt>
    <dgm:pt modelId="{0AE31187-53BD-CE47-96D6-FCC18A09C8E3}" type="parTrans" cxnId="{DE27CA00-86BC-F74F-BA7A-D5B8DE39971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9C7D231-4BD5-D844-BEC2-C830D273806E}" type="sibTrans" cxnId="{DE27CA00-86BC-F74F-BA7A-D5B8DE39971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80F754C-8462-EE42-A2E8-9C2C98B6887B}">
      <dgm:prSet phldrT="[Text]" custT="1"/>
      <dgm:spPr/>
      <dgm:t>
        <a:bodyPr/>
        <a:lstStyle/>
        <a:p>
          <a:r>
            <a:rPr lang="en-US" sz="1600" b="1" dirty="0"/>
            <a:t>Política</a:t>
          </a:r>
          <a:endParaRPr lang="en-US" sz="1400" b="1" dirty="0"/>
        </a:p>
        <a:p>
          <a:r>
            <a:rPr lang="en-US" sz="1400" dirty="0" err="1"/>
            <a:t>Búsqueda</a:t>
          </a:r>
          <a:r>
            <a:rPr lang="en-US" sz="1400" dirty="0"/>
            <a:t> de la </a:t>
          </a:r>
          <a:r>
            <a:rPr lang="en-US" sz="1400" dirty="0" err="1"/>
            <a:t>felicidad</a:t>
          </a:r>
          <a:r>
            <a:rPr lang="en-US" sz="1400" dirty="0"/>
            <a:t> de </a:t>
          </a:r>
          <a:r>
            <a:rPr lang="en-US" sz="1400" dirty="0" err="1"/>
            <a:t>los</a:t>
          </a:r>
          <a:r>
            <a:rPr lang="en-US" sz="1400" dirty="0"/>
            <a:t> </a:t>
          </a:r>
          <a:r>
            <a:rPr lang="en-US" sz="1400" dirty="0" err="1"/>
            <a:t>seres</a:t>
          </a:r>
          <a:r>
            <a:rPr lang="en-US" sz="1400" dirty="0"/>
            <a:t> </a:t>
          </a:r>
          <a:r>
            <a:rPr lang="en-US" sz="1400" dirty="0" err="1"/>
            <a:t>humanos</a:t>
          </a:r>
          <a:endParaRPr lang="en-US" sz="1400" dirty="0"/>
        </a:p>
      </dgm:t>
    </dgm:pt>
    <dgm:pt modelId="{C2C7F34B-9810-0546-B110-9AC3644CF5D8}" type="parTrans" cxnId="{BFF586BE-4298-844A-BAB1-D3541A8A25E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8727D7A-5BD7-2841-8F01-224369B0296F}" type="sibTrans" cxnId="{BFF586BE-4298-844A-BAB1-D3541A8A25E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1B172F8-82E0-A846-82CF-9BC266420394}">
      <dgm:prSet phldrT="[Text]" custT="1"/>
      <dgm:spPr/>
      <dgm:t>
        <a:bodyPr/>
        <a:lstStyle/>
        <a:p>
          <a:r>
            <a:rPr lang="en-US" sz="1600" b="1" dirty="0" err="1"/>
            <a:t>Educación</a:t>
          </a:r>
          <a:endParaRPr lang="en-US" sz="1400" b="1" dirty="0"/>
        </a:p>
        <a:p>
          <a:r>
            <a:rPr lang="en-US" sz="1400" dirty="0" err="1"/>
            <a:t>Liberar</a:t>
          </a:r>
          <a:r>
            <a:rPr lang="en-US" sz="1400" dirty="0"/>
            <a:t> al ser </a:t>
          </a:r>
          <a:r>
            <a:rPr lang="en-US" sz="1400" dirty="0" err="1"/>
            <a:t>humano</a:t>
          </a:r>
          <a:r>
            <a:rPr lang="en-US" sz="1400" dirty="0"/>
            <a:t> de </a:t>
          </a:r>
          <a:r>
            <a:rPr lang="en-US" sz="1400" dirty="0" err="1"/>
            <a:t>su</a:t>
          </a:r>
          <a:r>
            <a:rPr lang="en-US" sz="1400" dirty="0"/>
            <a:t> </a:t>
          </a:r>
          <a:r>
            <a:rPr lang="en-US" sz="1400" dirty="0" err="1"/>
            <a:t>ignorancia</a:t>
          </a:r>
          <a:endParaRPr lang="en-US" sz="1400" dirty="0"/>
        </a:p>
      </dgm:t>
    </dgm:pt>
    <dgm:pt modelId="{60AD1A53-9658-B248-973F-82264338E83C}" type="parTrans" cxnId="{2279245F-B518-EA4C-9CD4-466C684188E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92561F1-A164-2540-BD07-6058EF7FF326}" type="sibTrans" cxnId="{2279245F-B518-EA4C-9CD4-466C684188E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64685D4-B0F3-B045-93C4-D72B13676DF9}" type="pres">
      <dgm:prSet presAssocID="{EE6DC19F-EAC3-3A43-AFCC-160B9DBBB873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323CC33-2E2E-5041-BFFE-02A7A7E9782C}" type="pres">
      <dgm:prSet presAssocID="{EE6DC19F-EAC3-3A43-AFCC-160B9DBBB873}" presName="matrix" presStyleCnt="0"/>
      <dgm:spPr/>
    </dgm:pt>
    <dgm:pt modelId="{7237338D-B539-D24F-A03D-642BEF70F8F2}" type="pres">
      <dgm:prSet presAssocID="{EE6DC19F-EAC3-3A43-AFCC-160B9DBBB873}" presName="tile1" presStyleLbl="node1" presStyleIdx="0" presStyleCnt="4"/>
      <dgm:spPr/>
    </dgm:pt>
    <dgm:pt modelId="{B360B1D2-22B4-6643-B507-43D723ADEFA8}" type="pres">
      <dgm:prSet presAssocID="{EE6DC19F-EAC3-3A43-AFCC-160B9DBBB87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48B2605-7E3B-C843-ADF4-717C2DE1B866}" type="pres">
      <dgm:prSet presAssocID="{EE6DC19F-EAC3-3A43-AFCC-160B9DBBB873}" presName="tile2" presStyleLbl="node1" presStyleIdx="1" presStyleCnt="4"/>
      <dgm:spPr/>
    </dgm:pt>
    <dgm:pt modelId="{68AA0643-B5C0-5045-ABFF-0C7883FEC048}" type="pres">
      <dgm:prSet presAssocID="{EE6DC19F-EAC3-3A43-AFCC-160B9DBBB87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AF34B09-5B2B-D54A-88E7-75471E94A8FE}" type="pres">
      <dgm:prSet presAssocID="{EE6DC19F-EAC3-3A43-AFCC-160B9DBBB873}" presName="tile3" presStyleLbl="node1" presStyleIdx="2" presStyleCnt="4"/>
      <dgm:spPr/>
    </dgm:pt>
    <dgm:pt modelId="{AB5926B8-CC72-B34F-B2C3-F80F051A0805}" type="pres">
      <dgm:prSet presAssocID="{EE6DC19F-EAC3-3A43-AFCC-160B9DBBB87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0E56138-C9EF-624D-BC37-B4ED74A4DE3D}" type="pres">
      <dgm:prSet presAssocID="{EE6DC19F-EAC3-3A43-AFCC-160B9DBBB873}" presName="tile4" presStyleLbl="node1" presStyleIdx="3" presStyleCnt="4"/>
      <dgm:spPr/>
    </dgm:pt>
    <dgm:pt modelId="{8A7B83DF-2A93-3947-BD6B-84026FB60EB7}" type="pres">
      <dgm:prSet presAssocID="{EE6DC19F-EAC3-3A43-AFCC-160B9DBBB87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290E8316-E827-B74E-9340-A0CA590426C8}" type="pres">
      <dgm:prSet presAssocID="{EE6DC19F-EAC3-3A43-AFCC-160B9DBBB873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DE27CA00-86BC-F74F-BA7A-D5B8DE39971D}" srcId="{7BD9159C-B054-7B4C-8D9E-2C9BDABC9FA7}" destId="{4D13C68C-BF49-1047-8A29-5B67294FD404}" srcOrd="1" destOrd="0" parTransId="{0AE31187-53BD-CE47-96D6-FCC18A09C8E3}" sibTransId="{C9C7D231-4BD5-D844-BEC2-C830D273806E}"/>
    <dgm:cxn modelId="{0936171D-B5D4-4B4A-83DA-95F31ACF524E}" type="presOf" srcId="{EE6DC19F-EAC3-3A43-AFCC-160B9DBBB873}" destId="{164685D4-B0F3-B045-93C4-D72B13676DF9}" srcOrd="0" destOrd="0" presId="urn:microsoft.com/office/officeart/2005/8/layout/matrix1"/>
    <dgm:cxn modelId="{E10CFD25-C09F-2C49-AF4C-E90A2045D598}" srcId="{EE6DC19F-EAC3-3A43-AFCC-160B9DBBB873}" destId="{7BD9159C-B054-7B4C-8D9E-2C9BDABC9FA7}" srcOrd="0" destOrd="0" parTransId="{1C313F9E-C174-3945-9DA4-C300E81FB79F}" sibTransId="{3966A1B8-2BF5-DD4E-A099-5B0594EB547F}"/>
    <dgm:cxn modelId="{2279245F-B518-EA4C-9CD4-466C684188E4}" srcId="{7BD9159C-B054-7B4C-8D9E-2C9BDABC9FA7}" destId="{41B172F8-82E0-A846-82CF-9BC266420394}" srcOrd="3" destOrd="0" parTransId="{60AD1A53-9658-B248-973F-82264338E83C}" sibTransId="{892561F1-A164-2540-BD07-6058EF7FF326}"/>
    <dgm:cxn modelId="{6254926C-FAB5-9347-A0D7-12D9DB73410E}" type="presOf" srcId="{480F754C-8462-EE42-A2E8-9C2C98B6887B}" destId="{7AF34B09-5B2B-D54A-88E7-75471E94A8FE}" srcOrd="0" destOrd="0" presId="urn:microsoft.com/office/officeart/2005/8/layout/matrix1"/>
    <dgm:cxn modelId="{F4ABB454-3E17-0748-AA9D-925444DBEF95}" type="presOf" srcId="{41B172F8-82E0-A846-82CF-9BC266420394}" destId="{8A7B83DF-2A93-3947-BD6B-84026FB60EB7}" srcOrd="1" destOrd="0" presId="urn:microsoft.com/office/officeart/2005/8/layout/matrix1"/>
    <dgm:cxn modelId="{1380C588-E2DD-C140-BC7D-4415F6AC10D1}" srcId="{7BD9159C-B054-7B4C-8D9E-2C9BDABC9FA7}" destId="{A69DC8FD-0185-A04E-9E57-0FB5002FBCC7}" srcOrd="0" destOrd="0" parTransId="{9E988265-C528-3248-968F-761FA8CA2068}" sibTransId="{87E6C11B-7CAA-4143-8C24-D33931579D6E}"/>
    <dgm:cxn modelId="{BBA63E92-ECB0-7843-A1BA-8B38362D857B}" type="presOf" srcId="{4D13C68C-BF49-1047-8A29-5B67294FD404}" destId="{68AA0643-B5C0-5045-ABFF-0C7883FEC048}" srcOrd="1" destOrd="0" presId="urn:microsoft.com/office/officeart/2005/8/layout/matrix1"/>
    <dgm:cxn modelId="{087693A6-11F4-9D4F-A492-AF3203C14F4F}" type="presOf" srcId="{4D13C68C-BF49-1047-8A29-5B67294FD404}" destId="{148B2605-7E3B-C843-ADF4-717C2DE1B866}" srcOrd="0" destOrd="0" presId="urn:microsoft.com/office/officeart/2005/8/layout/matrix1"/>
    <dgm:cxn modelId="{B2BC32B0-D354-194D-BE68-4D01B191EDF9}" type="presOf" srcId="{A69DC8FD-0185-A04E-9E57-0FB5002FBCC7}" destId="{B360B1D2-22B4-6643-B507-43D723ADEFA8}" srcOrd="1" destOrd="0" presId="urn:microsoft.com/office/officeart/2005/8/layout/matrix1"/>
    <dgm:cxn modelId="{0FB694BC-972F-D243-B88C-05541377D5B2}" type="presOf" srcId="{A69DC8FD-0185-A04E-9E57-0FB5002FBCC7}" destId="{7237338D-B539-D24F-A03D-642BEF70F8F2}" srcOrd="0" destOrd="0" presId="urn:microsoft.com/office/officeart/2005/8/layout/matrix1"/>
    <dgm:cxn modelId="{BFF586BE-4298-844A-BAB1-D3541A8A25EA}" srcId="{7BD9159C-B054-7B4C-8D9E-2C9BDABC9FA7}" destId="{480F754C-8462-EE42-A2E8-9C2C98B6887B}" srcOrd="2" destOrd="0" parTransId="{C2C7F34B-9810-0546-B110-9AC3644CF5D8}" sibTransId="{98727D7A-5BD7-2841-8F01-224369B0296F}"/>
    <dgm:cxn modelId="{F693EEC6-0D1B-4345-85E8-2AFF39D76ABD}" type="presOf" srcId="{7BD9159C-B054-7B4C-8D9E-2C9BDABC9FA7}" destId="{290E8316-E827-B74E-9340-A0CA590426C8}" srcOrd="0" destOrd="0" presId="urn:microsoft.com/office/officeart/2005/8/layout/matrix1"/>
    <dgm:cxn modelId="{BB71A4E6-8522-9843-899B-46970B07033C}" type="presOf" srcId="{41B172F8-82E0-A846-82CF-9BC266420394}" destId="{A0E56138-C9EF-624D-BC37-B4ED74A4DE3D}" srcOrd="0" destOrd="0" presId="urn:microsoft.com/office/officeart/2005/8/layout/matrix1"/>
    <dgm:cxn modelId="{0ADFD4F5-BD88-2844-A94D-F43EC9A15D8B}" type="presOf" srcId="{480F754C-8462-EE42-A2E8-9C2C98B6887B}" destId="{AB5926B8-CC72-B34F-B2C3-F80F051A0805}" srcOrd="1" destOrd="0" presId="urn:microsoft.com/office/officeart/2005/8/layout/matrix1"/>
    <dgm:cxn modelId="{A6C08A01-77A6-BB4A-A940-0ED321EB3EFB}" type="presParOf" srcId="{164685D4-B0F3-B045-93C4-D72B13676DF9}" destId="{0323CC33-2E2E-5041-BFFE-02A7A7E9782C}" srcOrd="0" destOrd="0" presId="urn:microsoft.com/office/officeart/2005/8/layout/matrix1"/>
    <dgm:cxn modelId="{B43928FB-F5E5-DD47-B31B-F6E2E24BF3FA}" type="presParOf" srcId="{0323CC33-2E2E-5041-BFFE-02A7A7E9782C}" destId="{7237338D-B539-D24F-A03D-642BEF70F8F2}" srcOrd="0" destOrd="0" presId="urn:microsoft.com/office/officeart/2005/8/layout/matrix1"/>
    <dgm:cxn modelId="{881EFEE4-A457-2F4F-B728-77AF39E41864}" type="presParOf" srcId="{0323CC33-2E2E-5041-BFFE-02A7A7E9782C}" destId="{B360B1D2-22B4-6643-B507-43D723ADEFA8}" srcOrd="1" destOrd="0" presId="urn:microsoft.com/office/officeart/2005/8/layout/matrix1"/>
    <dgm:cxn modelId="{B8DB8720-A28F-4B4D-92A1-2320AAF93D4A}" type="presParOf" srcId="{0323CC33-2E2E-5041-BFFE-02A7A7E9782C}" destId="{148B2605-7E3B-C843-ADF4-717C2DE1B866}" srcOrd="2" destOrd="0" presId="urn:microsoft.com/office/officeart/2005/8/layout/matrix1"/>
    <dgm:cxn modelId="{F8D24660-862E-4B42-99AC-A58E7CD043B8}" type="presParOf" srcId="{0323CC33-2E2E-5041-BFFE-02A7A7E9782C}" destId="{68AA0643-B5C0-5045-ABFF-0C7883FEC048}" srcOrd="3" destOrd="0" presId="urn:microsoft.com/office/officeart/2005/8/layout/matrix1"/>
    <dgm:cxn modelId="{C3723973-5D24-F348-B30A-79780EAF16DC}" type="presParOf" srcId="{0323CC33-2E2E-5041-BFFE-02A7A7E9782C}" destId="{7AF34B09-5B2B-D54A-88E7-75471E94A8FE}" srcOrd="4" destOrd="0" presId="urn:microsoft.com/office/officeart/2005/8/layout/matrix1"/>
    <dgm:cxn modelId="{6798F200-193A-BA4A-862E-88B66B6EC59B}" type="presParOf" srcId="{0323CC33-2E2E-5041-BFFE-02A7A7E9782C}" destId="{AB5926B8-CC72-B34F-B2C3-F80F051A0805}" srcOrd="5" destOrd="0" presId="urn:microsoft.com/office/officeart/2005/8/layout/matrix1"/>
    <dgm:cxn modelId="{4D0CBB9F-F6C1-994B-8A36-E239DE577704}" type="presParOf" srcId="{0323CC33-2E2E-5041-BFFE-02A7A7E9782C}" destId="{A0E56138-C9EF-624D-BC37-B4ED74A4DE3D}" srcOrd="6" destOrd="0" presId="urn:microsoft.com/office/officeart/2005/8/layout/matrix1"/>
    <dgm:cxn modelId="{7160970B-BE28-B341-9DF2-5AD262339A11}" type="presParOf" srcId="{0323CC33-2E2E-5041-BFFE-02A7A7E9782C}" destId="{8A7B83DF-2A93-3947-BD6B-84026FB60EB7}" srcOrd="7" destOrd="0" presId="urn:microsoft.com/office/officeart/2005/8/layout/matrix1"/>
    <dgm:cxn modelId="{D62AC0BA-37B5-EC4A-84FA-00EEB4A3E7D4}" type="presParOf" srcId="{164685D4-B0F3-B045-93C4-D72B13676DF9}" destId="{290E8316-E827-B74E-9340-A0CA590426C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29F8E68-D92E-4E93-AEC4-8A23A3B64D57}" type="doc">
      <dgm:prSet loTypeId="urn:microsoft.com/office/officeart/2005/8/layout/default" loCatId="list" qsTypeId="urn:microsoft.com/office/officeart/2005/8/quickstyle/3d2" qsCatId="3D" csTypeId="urn:microsoft.com/office/officeart/2005/8/colors/accent0_2" csCatId="mainScheme" phldr="1"/>
      <dgm:spPr/>
    </dgm:pt>
    <dgm:pt modelId="{DD96B8F7-77F7-470B-97E8-0C36FA6D599A}">
      <dgm:prSet phldrT="[Texto]" custT="1"/>
      <dgm:spPr/>
      <dgm:t>
        <a:bodyPr/>
        <a:lstStyle/>
        <a:p>
          <a:pPr marL="354013" indent="0" algn="ctr"/>
          <a:r>
            <a:rPr lang="es-ES" sz="1600" b="1" dirty="0">
              <a:solidFill>
                <a:srgbClr val="FFC000"/>
              </a:solidFill>
            </a:rPr>
            <a:t>Felicidad</a:t>
          </a:r>
          <a:r>
            <a:rPr lang="es-ES" sz="1600" b="1" dirty="0"/>
            <a:t>	</a:t>
          </a:r>
        </a:p>
      </dgm:t>
    </dgm:pt>
    <dgm:pt modelId="{9364633C-D872-46A9-ABC7-9709550386CA}" type="parTrans" cxnId="{1AFBD6E0-B246-495C-90C7-43EF1C3E4E1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F39B15E-5AEA-4CD9-8365-872C1A9DA0DF}" type="sibTrans" cxnId="{1AFBD6E0-B246-495C-90C7-43EF1C3E4E1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A8EFA62-1C97-49FF-8AD3-7B309E98ADC2}">
      <dgm:prSet phldrT="[Texto]" custT="1"/>
      <dgm:spPr/>
      <dgm:t>
        <a:bodyPr/>
        <a:lstStyle/>
        <a:p>
          <a:pPr algn="ctr"/>
          <a:r>
            <a:rPr lang="es-ES" sz="1600" b="1" dirty="0">
              <a:solidFill>
                <a:srgbClr val="E4921A"/>
              </a:solidFill>
            </a:rPr>
            <a:t>Utilitarismo</a:t>
          </a:r>
        </a:p>
      </dgm:t>
    </dgm:pt>
    <dgm:pt modelId="{E0C3E43B-2011-49A1-B999-8D306D4D79E3}" type="parTrans" cxnId="{FD589EC7-0250-402A-A08E-E981EAA5F1A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4E08A4A-9008-4B74-8D8F-68133FE6BD25}" type="sibTrans" cxnId="{FD589EC7-0250-402A-A08E-E981EAA5F1A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92EE9D5-38B1-4CB3-A28E-ECD561C08E58}">
      <dgm:prSet phldrT="[Texto]" custT="1"/>
      <dgm:spPr/>
      <dgm:t>
        <a:bodyPr/>
        <a:lstStyle/>
        <a:p>
          <a:pPr algn="ctr"/>
          <a:r>
            <a:rPr lang="es-ES" sz="1600" b="1" dirty="0">
              <a:solidFill>
                <a:srgbClr val="7030A0"/>
              </a:solidFill>
            </a:rPr>
            <a:t>Razón</a:t>
          </a:r>
          <a:r>
            <a:rPr lang="es-ES" sz="1600" b="1" dirty="0"/>
            <a:t> </a:t>
          </a:r>
        </a:p>
      </dgm:t>
    </dgm:pt>
    <dgm:pt modelId="{F0985E98-FCD5-4212-9B18-220C0435E6EA}" type="parTrans" cxnId="{5D6B9AA0-28FE-413F-B1F9-452F64A0430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CD73E6D-4D2A-41F4-B448-9C6FF01F55C9}" type="sibTrans" cxnId="{5D6B9AA0-28FE-413F-B1F9-452F64A0430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0689A88-991B-4A8D-8B72-EBA49D34DD0A}">
      <dgm:prSet custT="1"/>
      <dgm:spPr/>
      <dgm:t>
        <a:bodyPr/>
        <a:lstStyle/>
        <a:p>
          <a:pPr algn="ctr"/>
          <a:r>
            <a:rPr lang="es-ES" sz="1600" b="1" dirty="0">
              <a:solidFill>
                <a:schemeClr val="bg1">
                  <a:lumMod val="50000"/>
                </a:schemeClr>
              </a:solidFill>
            </a:rPr>
            <a:t>Educación</a:t>
          </a:r>
          <a:r>
            <a:rPr lang="es-ES" sz="1600" b="1" dirty="0"/>
            <a:t> </a:t>
          </a:r>
        </a:p>
      </dgm:t>
    </dgm:pt>
    <dgm:pt modelId="{87D34E8B-12C4-444D-8C1B-334A1FA117F7}" type="parTrans" cxnId="{315D9597-A426-4107-9619-32D5CB0C829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B5AFA41-1DCC-4C8D-BCC2-74FB74490C28}" type="sibTrans" cxnId="{315D9597-A426-4107-9619-32D5CB0C829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FE851A8-CE45-4F7E-B6A4-F667BB9A1B0C}">
      <dgm:prSet custT="1"/>
      <dgm:spPr/>
      <dgm:t>
        <a:bodyPr/>
        <a:lstStyle/>
        <a:p>
          <a:pPr algn="ctr"/>
          <a:r>
            <a:rPr lang="es-ES" sz="1600" b="1" dirty="0">
              <a:solidFill>
                <a:srgbClr val="0070C0"/>
              </a:solidFill>
            </a:rPr>
            <a:t>Libertad</a:t>
          </a:r>
        </a:p>
      </dgm:t>
    </dgm:pt>
    <dgm:pt modelId="{5A5FA746-109C-4FD7-9800-F0D2BB430671}" type="parTrans" cxnId="{15241B90-E102-485C-9925-6CB5E68083F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A2E6A19-DCED-4E38-88CB-56A3A1C56A68}" type="sibTrans" cxnId="{15241B90-E102-485C-9925-6CB5E68083F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6331C88-82E9-45B2-AB98-8E924F41A830}">
      <dgm:prSet custT="1"/>
      <dgm:spPr/>
      <dgm:t>
        <a:bodyPr/>
        <a:lstStyle/>
        <a:p>
          <a:pPr algn="ctr"/>
          <a:r>
            <a:rPr lang="es-ES" sz="1600" b="1" dirty="0">
              <a:solidFill>
                <a:srgbClr val="C00000"/>
              </a:solidFill>
            </a:rPr>
            <a:t>Progreso</a:t>
          </a:r>
          <a:r>
            <a:rPr lang="es-ES" sz="1600" b="1" dirty="0"/>
            <a:t> </a:t>
          </a:r>
        </a:p>
      </dgm:t>
    </dgm:pt>
    <dgm:pt modelId="{B2ACC8B2-5004-4CE4-A767-EB7E95A832A2}" type="parTrans" cxnId="{69771703-3B11-4815-8E45-475D4C2C127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C524C80-FBBF-4B25-A383-DBFBF8A50E4F}" type="sibTrans" cxnId="{69771703-3B11-4815-8E45-475D4C2C127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C2B4F19-5578-4510-9C63-4532091568C5}">
      <dgm:prSet custT="1"/>
      <dgm:spPr/>
      <dgm:t>
        <a:bodyPr/>
        <a:lstStyle/>
        <a:p>
          <a:pPr algn="ctr"/>
          <a:r>
            <a:rPr lang="es-ES" sz="1600" b="1" dirty="0">
              <a:solidFill>
                <a:srgbClr val="00B050"/>
              </a:solidFill>
            </a:rPr>
            <a:t>Crítica</a:t>
          </a:r>
          <a:r>
            <a:rPr lang="es-ES" sz="1600" b="1" dirty="0"/>
            <a:t> </a:t>
          </a:r>
        </a:p>
      </dgm:t>
    </dgm:pt>
    <dgm:pt modelId="{935557B5-2FF8-476B-9865-061EF91CCC48}" type="parTrans" cxnId="{7AD26FA0-7EFF-4392-B34C-9F2BA0E2C5D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D51D579-3F38-44BD-9E88-E25B56837394}" type="sibTrans" cxnId="{7AD26FA0-7EFF-4392-B34C-9F2BA0E2C5D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3EDF781-28F7-4E36-9F68-075AA1694F27}" type="pres">
      <dgm:prSet presAssocID="{B29F8E68-D92E-4E93-AEC4-8A23A3B64D57}" presName="diagram" presStyleCnt="0">
        <dgm:presLayoutVars>
          <dgm:dir/>
          <dgm:resizeHandles val="exact"/>
        </dgm:presLayoutVars>
      </dgm:prSet>
      <dgm:spPr/>
    </dgm:pt>
    <dgm:pt modelId="{248E2D67-5535-445D-96C3-4EE8CFAC2831}" type="pres">
      <dgm:prSet presAssocID="{DD96B8F7-77F7-470B-97E8-0C36FA6D599A}" presName="node" presStyleLbl="node1" presStyleIdx="0" presStyleCnt="7">
        <dgm:presLayoutVars>
          <dgm:bulletEnabled val="1"/>
        </dgm:presLayoutVars>
      </dgm:prSet>
      <dgm:spPr/>
    </dgm:pt>
    <dgm:pt modelId="{E5E19914-7F07-4E61-9CDF-D199AD240B50}" type="pres">
      <dgm:prSet presAssocID="{6F39B15E-5AEA-4CD9-8365-872C1A9DA0DF}" presName="sibTrans" presStyleCnt="0"/>
      <dgm:spPr/>
    </dgm:pt>
    <dgm:pt modelId="{DF7F93F1-0CE1-432E-8D4B-1437C772B81F}" type="pres">
      <dgm:prSet presAssocID="{AFE851A8-CE45-4F7E-B6A4-F667BB9A1B0C}" presName="node" presStyleLbl="node1" presStyleIdx="1" presStyleCnt="7">
        <dgm:presLayoutVars>
          <dgm:bulletEnabled val="1"/>
        </dgm:presLayoutVars>
      </dgm:prSet>
      <dgm:spPr/>
    </dgm:pt>
    <dgm:pt modelId="{BF3122B6-9A7B-406B-A5DF-E48658EB3B9F}" type="pres">
      <dgm:prSet presAssocID="{8A2E6A19-DCED-4E38-88CB-56A3A1C56A68}" presName="sibTrans" presStyleCnt="0"/>
      <dgm:spPr/>
    </dgm:pt>
    <dgm:pt modelId="{2C6B3362-A0BB-4227-AC2B-DBCC59FE5736}" type="pres">
      <dgm:prSet presAssocID="{6C2B4F19-5578-4510-9C63-4532091568C5}" presName="node" presStyleLbl="node1" presStyleIdx="2" presStyleCnt="7">
        <dgm:presLayoutVars>
          <dgm:bulletEnabled val="1"/>
        </dgm:presLayoutVars>
      </dgm:prSet>
      <dgm:spPr/>
    </dgm:pt>
    <dgm:pt modelId="{6398D293-70D5-405B-AF31-3FE564A3C226}" type="pres">
      <dgm:prSet presAssocID="{FD51D579-3F38-44BD-9E88-E25B56837394}" presName="sibTrans" presStyleCnt="0"/>
      <dgm:spPr/>
    </dgm:pt>
    <dgm:pt modelId="{2DF68A32-DA78-43AD-AC32-45EE5BE97D83}" type="pres">
      <dgm:prSet presAssocID="{26331C88-82E9-45B2-AB98-8E924F41A830}" presName="node" presStyleLbl="node1" presStyleIdx="3" presStyleCnt="7">
        <dgm:presLayoutVars>
          <dgm:bulletEnabled val="1"/>
        </dgm:presLayoutVars>
      </dgm:prSet>
      <dgm:spPr/>
    </dgm:pt>
    <dgm:pt modelId="{F63A0155-59C6-4DA4-9CF5-2400C22508C3}" type="pres">
      <dgm:prSet presAssocID="{BC524C80-FBBF-4B25-A383-DBFBF8A50E4F}" presName="sibTrans" presStyleCnt="0"/>
      <dgm:spPr/>
    </dgm:pt>
    <dgm:pt modelId="{E72F121E-D985-4F90-BE46-0D49E7A9E322}" type="pres">
      <dgm:prSet presAssocID="{90689A88-991B-4A8D-8B72-EBA49D34DD0A}" presName="node" presStyleLbl="node1" presStyleIdx="4" presStyleCnt="7">
        <dgm:presLayoutVars>
          <dgm:bulletEnabled val="1"/>
        </dgm:presLayoutVars>
      </dgm:prSet>
      <dgm:spPr/>
    </dgm:pt>
    <dgm:pt modelId="{99239A89-610E-4CB0-B301-E9105D01BEA8}" type="pres">
      <dgm:prSet presAssocID="{5B5AFA41-1DCC-4C8D-BCC2-74FB74490C28}" presName="sibTrans" presStyleCnt="0"/>
      <dgm:spPr/>
    </dgm:pt>
    <dgm:pt modelId="{D87341E9-0B8E-467D-9F97-07F45374A912}" type="pres">
      <dgm:prSet presAssocID="{DA8EFA62-1C97-49FF-8AD3-7B309E98ADC2}" presName="node" presStyleLbl="node1" presStyleIdx="5" presStyleCnt="7">
        <dgm:presLayoutVars>
          <dgm:bulletEnabled val="1"/>
        </dgm:presLayoutVars>
      </dgm:prSet>
      <dgm:spPr/>
    </dgm:pt>
    <dgm:pt modelId="{D03A6C09-8C27-4930-B2A0-8F6F20B64C65}" type="pres">
      <dgm:prSet presAssocID="{64E08A4A-9008-4B74-8D8F-68133FE6BD25}" presName="sibTrans" presStyleCnt="0"/>
      <dgm:spPr/>
    </dgm:pt>
    <dgm:pt modelId="{F1321327-E67F-48CC-8B61-4C650EAF99F0}" type="pres">
      <dgm:prSet presAssocID="{B92EE9D5-38B1-4CB3-A28E-ECD561C08E58}" presName="node" presStyleLbl="node1" presStyleIdx="6" presStyleCnt="7">
        <dgm:presLayoutVars>
          <dgm:bulletEnabled val="1"/>
        </dgm:presLayoutVars>
      </dgm:prSet>
      <dgm:spPr/>
    </dgm:pt>
  </dgm:ptLst>
  <dgm:cxnLst>
    <dgm:cxn modelId="{69771703-3B11-4815-8E45-475D4C2C127D}" srcId="{B29F8E68-D92E-4E93-AEC4-8A23A3B64D57}" destId="{26331C88-82E9-45B2-AB98-8E924F41A830}" srcOrd="3" destOrd="0" parTransId="{B2ACC8B2-5004-4CE4-A767-EB7E95A832A2}" sibTransId="{BC524C80-FBBF-4B25-A383-DBFBF8A50E4F}"/>
    <dgm:cxn modelId="{1AEC9513-06D1-4126-9E5E-9B475C29EC13}" type="presOf" srcId="{AFE851A8-CE45-4F7E-B6A4-F667BB9A1B0C}" destId="{DF7F93F1-0CE1-432E-8D4B-1437C772B81F}" srcOrd="0" destOrd="0" presId="urn:microsoft.com/office/officeart/2005/8/layout/default"/>
    <dgm:cxn modelId="{83891818-C115-42F8-A654-41A7B742CC58}" type="presOf" srcId="{B92EE9D5-38B1-4CB3-A28E-ECD561C08E58}" destId="{F1321327-E67F-48CC-8B61-4C650EAF99F0}" srcOrd="0" destOrd="0" presId="urn:microsoft.com/office/officeart/2005/8/layout/default"/>
    <dgm:cxn modelId="{39FE0A38-E21F-41BC-B74F-BF7C34FB5BE2}" type="presOf" srcId="{DD96B8F7-77F7-470B-97E8-0C36FA6D599A}" destId="{248E2D67-5535-445D-96C3-4EE8CFAC2831}" srcOrd="0" destOrd="0" presId="urn:microsoft.com/office/officeart/2005/8/layout/default"/>
    <dgm:cxn modelId="{FD39F96A-AAA8-4E91-851B-9E46C56B248B}" type="presOf" srcId="{26331C88-82E9-45B2-AB98-8E924F41A830}" destId="{2DF68A32-DA78-43AD-AC32-45EE5BE97D83}" srcOrd="0" destOrd="0" presId="urn:microsoft.com/office/officeart/2005/8/layout/default"/>
    <dgm:cxn modelId="{DF8EF56D-6C98-49E5-A6DE-928C587161A8}" type="presOf" srcId="{B29F8E68-D92E-4E93-AEC4-8A23A3B64D57}" destId="{63EDF781-28F7-4E36-9F68-075AA1694F27}" srcOrd="0" destOrd="0" presId="urn:microsoft.com/office/officeart/2005/8/layout/default"/>
    <dgm:cxn modelId="{15241B90-E102-485C-9925-6CB5E68083F9}" srcId="{B29F8E68-D92E-4E93-AEC4-8A23A3B64D57}" destId="{AFE851A8-CE45-4F7E-B6A4-F667BB9A1B0C}" srcOrd="1" destOrd="0" parTransId="{5A5FA746-109C-4FD7-9800-F0D2BB430671}" sibTransId="{8A2E6A19-DCED-4E38-88CB-56A3A1C56A68}"/>
    <dgm:cxn modelId="{315D9597-A426-4107-9619-32D5CB0C829A}" srcId="{B29F8E68-D92E-4E93-AEC4-8A23A3B64D57}" destId="{90689A88-991B-4A8D-8B72-EBA49D34DD0A}" srcOrd="4" destOrd="0" parTransId="{87D34E8B-12C4-444D-8C1B-334A1FA117F7}" sibTransId="{5B5AFA41-1DCC-4C8D-BCC2-74FB74490C28}"/>
    <dgm:cxn modelId="{7AD26FA0-7EFF-4392-B34C-9F2BA0E2C5D6}" srcId="{B29F8E68-D92E-4E93-AEC4-8A23A3B64D57}" destId="{6C2B4F19-5578-4510-9C63-4532091568C5}" srcOrd="2" destOrd="0" parTransId="{935557B5-2FF8-476B-9865-061EF91CCC48}" sibTransId="{FD51D579-3F38-44BD-9E88-E25B56837394}"/>
    <dgm:cxn modelId="{5D6B9AA0-28FE-413F-B1F9-452F64A0430B}" srcId="{B29F8E68-D92E-4E93-AEC4-8A23A3B64D57}" destId="{B92EE9D5-38B1-4CB3-A28E-ECD561C08E58}" srcOrd="6" destOrd="0" parTransId="{F0985E98-FCD5-4212-9B18-220C0435E6EA}" sibTransId="{4CD73E6D-4D2A-41F4-B448-9C6FF01F55C9}"/>
    <dgm:cxn modelId="{89A785A2-245D-4021-ADC1-6ADF795D0AC9}" type="presOf" srcId="{90689A88-991B-4A8D-8B72-EBA49D34DD0A}" destId="{E72F121E-D985-4F90-BE46-0D49E7A9E322}" srcOrd="0" destOrd="0" presId="urn:microsoft.com/office/officeart/2005/8/layout/default"/>
    <dgm:cxn modelId="{12A0F1B2-A979-4816-98BC-DA2BCD1875B5}" type="presOf" srcId="{DA8EFA62-1C97-49FF-8AD3-7B309E98ADC2}" destId="{D87341E9-0B8E-467D-9F97-07F45374A912}" srcOrd="0" destOrd="0" presId="urn:microsoft.com/office/officeart/2005/8/layout/default"/>
    <dgm:cxn modelId="{FD589EC7-0250-402A-A08E-E981EAA5F1AE}" srcId="{B29F8E68-D92E-4E93-AEC4-8A23A3B64D57}" destId="{DA8EFA62-1C97-49FF-8AD3-7B309E98ADC2}" srcOrd="5" destOrd="0" parTransId="{E0C3E43B-2011-49A1-B999-8D306D4D79E3}" sibTransId="{64E08A4A-9008-4B74-8D8F-68133FE6BD25}"/>
    <dgm:cxn modelId="{1AFBD6E0-B246-495C-90C7-43EF1C3E4E10}" srcId="{B29F8E68-D92E-4E93-AEC4-8A23A3B64D57}" destId="{DD96B8F7-77F7-470B-97E8-0C36FA6D599A}" srcOrd="0" destOrd="0" parTransId="{9364633C-D872-46A9-ABC7-9709550386CA}" sibTransId="{6F39B15E-5AEA-4CD9-8365-872C1A9DA0DF}"/>
    <dgm:cxn modelId="{9BB4F0F1-312F-47E6-9A61-C4632C3AA751}" type="presOf" srcId="{6C2B4F19-5578-4510-9C63-4532091568C5}" destId="{2C6B3362-A0BB-4227-AC2B-DBCC59FE5736}" srcOrd="0" destOrd="0" presId="urn:microsoft.com/office/officeart/2005/8/layout/default"/>
    <dgm:cxn modelId="{84BBA642-D217-453D-BCE9-7C1304804CBF}" type="presParOf" srcId="{63EDF781-28F7-4E36-9F68-075AA1694F27}" destId="{248E2D67-5535-445D-96C3-4EE8CFAC2831}" srcOrd="0" destOrd="0" presId="urn:microsoft.com/office/officeart/2005/8/layout/default"/>
    <dgm:cxn modelId="{3C5E90A1-1C93-4913-A73B-FDCB06909E69}" type="presParOf" srcId="{63EDF781-28F7-4E36-9F68-075AA1694F27}" destId="{E5E19914-7F07-4E61-9CDF-D199AD240B50}" srcOrd="1" destOrd="0" presId="urn:microsoft.com/office/officeart/2005/8/layout/default"/>
    <dgm:cxn modelId="{59564B7C-A665-4C32-B41F-3CB205B9C581}" type="presParOf" srcId="{63EDF781-28F7-4E36-9F68-075AA1694F27}" destId="{DF7F93F1-0CE1-432E-8D4B-1437C772B81F}" srcOrd="2" destOrd="0" presId="urn:microsoft.com/office/officeart/2005/8/layout/default"/>
    <dgm:cxn modelId="{CE32CDA0-7D92-41A2-8539-682057E404EB}" type="presParOf" srcId="{63EDF781-28F7-4E36-9F68-075AA1694F27}" destId="{BF3122B6-9A7B-406B-A5DF-E48658EB3B9F}" srcOrd="3" destOrd="0" presId="urn:microsoft.com/office/officeart/2005/8/layout/default"/>
    <dgm:cxn modelId="{EB32A8F4-AD72-4087-8A29-A695FFEBEE96}" type="presParOf" srcId="{63EDF781-28F7-4E36-9F68-075AA1694F27}" destId="{2C6B3362-A0BB-4227-AC2B-DBCC59FE5736}" srcOrd="4" destOrd="0" presId="urn:microsoft.com/office/officeart/2005/8/layout/default"/>
    <dgm:cxn modelId="{63C5E36A-6736-44C4-B53A-0FDD937C19A4}" type="presParOf" srcId="{63EDF781-28F7-4E36-9F68-075AA1694F27}" destId="{6398D293-70D5-405B-AF31-3FE564A3C226}" srcOrd="5" destOrd="0" presId="urn:microsoft.com/office/officeart/2005/8/layout/default"/>
    <dgm:cxn modelId="{0BA47B6B-F532-4D02-874A-54EE1B0338FF}" type="presParOf" srcId="{63EDF781-28F7-4E36-9F68-075AA1694F27}" destId="{2DF68A32-DA78-43AD-AC32-45EE5BE97D83}" srcOrd="6" destOrd="0" presId="urn:microsoft.com/office/officeart/2005/8/layout/default"/>
    <dgm:cxn modelId="{84DD625E-AD0B-4809-A3D0-4D70B50F7CFA}" type="presParOf" srcId="{63EDF781-28F7-4E36-9F68-075AA1694F27}" destId="{F63A0155-59C6-4DA4-9CF5-2400C22508C3}" srcOrd="7" destOrd="0" presId="urn:microsoft.com/office/officeart/2005/8/layout/default"/>
    <dgm:cxn modelId="{1C6818D0-5CCD-4ACA-ADC2-77A5D6E3486C}" type="presParOf" srcId="{63EDF781-28F7-4E36-9F68-075AA1694F27}" destId="{E72F121E-D985-4F90-BE46-0D49E7A9E322}" srcOrd="8" destOrd="0" presId="urn:microsoft.com/office/officeart/2005/8/layout/default"/>
    <dgm:cxn modelId="{BFF84C86-3E8C-4A45-B14B-690B31778697}" type="presParOf" srcId="{63EDF781-28F7-4E36-9F68-075AA1694F27}" destId="{99239A89-610E-4CB0-B301-E9105D01BEA8}" srcOrd="9" destOrd="0" presId="urn:microsoft.com/office/officeart/2005/8/layout/default"/>
    <dgm:cxn modelId="{D9CCE6EB-94BA-4E9D-B75D-16BF78E92CDC}" type="presParOf" srcId="{63EDF781-28F7-4E36-9F68-075AA1694F27}" destId="{D87341E9-0B8E-467D-9F97-07F45374A912}" srcOrd="10" destOrd="0" presId="urn:microsoft.com/office/officeart/2005/8/layout/default"/>
    <dgm:cxn modelId="{125D8886-443B-4C6A-8BEB-3BD010CEC249}" type="presParOf" srcId="{63EDF781-28F7-4E36-9F68-075AA1694F27}" destId="{D03A6C09-8C27-4930-B2A0-8F6F20B64C65}" srcOrd="11" destOrd="0" presId="urn:microsoft.com/office/officeart/2005/8/layout/default"/>
    <dgm:cxn modelId="{F82B7117-AF38-4B44-BB7C-FCA91CD3C407}" type="presParOf" srcId="{63EDF781-28F7-4E36-9F68-075AA1694F27}" destId="{F1321327-E67F-48CC-8B61-4C650EAF99F0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774B7A9-E8AA-45E9-A06C-0E474ADDC3C3}" type="doc">
      <dgm:prSet loTypeId="urn:microsoft.com/office/officeart/2005/8/layout/orgChart1" loCatId="hierarchy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460ADEA6-6A92-4049-BA17-4BB9FDEB4E9C}" type="asst">
      <dgm:prSet phldrT="[Text]" custT="1"/>
      <dgm:spPr/>
      <dgm:t>
        <a:bodyPr/>
        <a:lstStyle/>
        <a:p>
          <a:r>
            <a:rPr lang="en-US" sz="1800" dirty="0"/>
            <a:t>Directores:</a:t>
          </a:r>
        </a:p>
        <a:p>
          <a:r>
            <a:rPr lang="en-US" sz="1800" dirty="0"/>
            <a:t>Diderot y D’Alembert</a:t>
          </a:r>
          <a:endParaRPr lang="es-ES" sz="1800" dirty="0"/>
        </a:p>
      </dgm:t>
    </dgm:pt>
    <dgm:pt modelId="{7140DCCA-24FA-4B62-9D8E-1241C858E645}" type="parTrans" cxnId="{9C9B2D57-5E23-4D53-8331-A0DC350357F0}">
      <dgm:prSet/>
      <dgm:spPr/>
      <dgm:t>
        <a:bodyPr/>
        <a:lstStyle/>
        <a:p>
          <a:endParaRPr lang="es-ES"/>
        </a:p>
      </dgm:t>
    </dgm:pt>
    <dgm:pt modelId="{62E93D14-F43B-42BB-AEE6-C714F31A496F}" type="sibTrans" cxnId="{9C9B2D57-5E23-4D53-8331-A0DC350357F0}">
      <dgm:prSet/>
      <dgm:spPr/>
      <dgm:t>
        <a:bodyPr/>
        <a:lstStyle/>
        <a:p>
          <a:endParaRPr lang="es-ES"/>
        </a:p>
      </dgm:t>
    </dgm:pt>
    <dgm:pt modelId="{4B00D5BB-75D5-45F9-8112-BD0C31C63F1B}">
      <dgm:prSet phldrT="[Text]" custT="1"/>
      <dgm:spPr/>
      <dgm:t>
        <a:bodyPr/>
        <a:lstStyle/>
        <a:p>
          <a:r>
            <a:rPr lang="en-US" sz="1600" dirty="0" err="1"/>
            <a:t>Recopilación</a:t>
          </a:r>
          <a:r>
            <a:rPr lang="en-US" sz="1600" dirty="0"/>
            <a:t> de </a:t>
          </a:r>
          <a:r>
            <a:rPr lang="en-US" sz="1600" dirty="0" err="1"/>
            <a:t>los</a:t>
          </a:r>
          <a:r>
            <a:rPr lang="en-US" sz="1600" dirty="0"/>
            <a:t> </a:t>
          </a:r>
          <a:r>
            <a:rPr lang="en-US" sz="1600" dirty="0" err="1"/>
            <a:t>conocimientos</a:t>
          </a:r>
          <a:r>
            <a:rPr lang="en-US" sz="1600" dirty="0"/>
            <a:t> de la </a:t>
          </a:r>
          <a:r>
            <a:rPr lang="en-US" sz="1600" dirty="0" err="1"/>
            <a:t>época</a:t>
          </a:r>
          <a:endParaRPr lang="es-ES" sz="1600" dirty="0"/>
        </a:p>
      </dgm:t>
    </dgm:pt>
    <dgm:pt modelId="{C320C1ED-0DB1-48E0-AC06-04BD79D376BA}" type="parTrans" cxnId="{A55EBA9D-2110-4F9E-BE6A-353A1A702EE8}">
      <dgm:prSet/>
      <dgm:spPr/>
      <dgm:t>
        <a:bodyPr/>
        <a:lstStyle/>
        <a:p>
          <a:endParaRPr lang="es-ES"/>
        </a:p>
      </dgm:t>
    </dgm:pt>
    <dgm:pt modelId="{93A5BA51-6860-4EDE-91DF-F933B738EB64}" type="sibTrans" cxnId="{A55EBA9D-2110-4F9E-BE6A-353A1A702EE8}">
      <dgm:prSet/>
      <dgm:spPr/>
      <dgm:t>
        <a:bodyPr/>
        <a:lstStyle/>
        <a:p>
          <a:endParaRPr lang="es-ES"/>
        </a:p>
      </dgm:t>
    </dgm:pt>
    <dgm:pt modelId="{85F76B94-56A3-444A-8E8B-6C295870DB37}">
      <dgm:prSet phldrT="[Text]" custT="1"/>
      <dgm:spPr/>
      <dgm:t>
        <a:bodyPr/>
        <a:lstStyle/>
        <a:p>
          <a:r>
            <a:rPr lang="en-US" sz="1600" dirty="0" err="1"/>
            <a:t>Choque</a:t>
          </a:r>
          <a:r>
            <a:rPr lang="en-US" sz="1600" dirty="0"/>
            <a:t> con la </a:t>
          </a:r>
          <a:r>
            <a:rPr lang="en-US" sz="1600" dirty="0" err="1"/>
            <a:t>Iglesia</a:t>
          </a:r>
          <a:r>
            <a:rPr lang="en-US" sz="1600" dirty="0"/>
            <a:t> </a:t>
          </a:r>
          <a:r>
            <a:rPr lang="en-US" sz="1600" dirty="0" err="1"/>
            <a:t>católica</a:t>
          </a:r>
          <a:endParaRPr lang="es-ES" sz="1600" dirty="0"/>
        </a:p>
      </dgm:t>
    </dgm:pt>
    <dgm:pt modelId="{18BEB7AE-352B-4C1F-BBB1-10DD92576B59}" type="parTrans" cxnId="{63B6DA65-0ED2-4B17-AFBA-F291426C4D82}">
      <dgm:prSet/>
      <dgm:spPr/>
      <dgm:t>
        <a:bodyPr/>
        <a:lstStyle/>
        <a:p>
          <a:endParaRPr lang="es-ES"/>
        </a:p>
      </dgm:t>
    </dgm:pt>
    <dgm:pt modelId="{AEAD2F15-3FED-48E2-B589-ABF769978AF1}" type="sibTrans" cxnId="{63B6DA65-0ED2-4B17-AFBA-F291426C4D82}">
      <dgm:prSet/>
      <dgm:spPr/>
      <dgm:t>
        <a:bodyPr/>
        <a:lstStyle/>
        <a:p>
          <a:endParaRPr lang="es-ES"/>
        </a:p>
      </dgm:t>
    </dgm:pt>
    <dgm:pt modelId="{328EBFD0-40E8-426A-B0F6-BA9A7BBD43B0}">
      <dgm:prSet phldrT="[Text]" custT="1"/>
      <dgm:spPr/>
      <dgm:t>
        <a:bodyPr/>
        <a:lstStyle/>
        <a:p>
          <a:r>
            <a:rPr lang="en-US" sz="1600" dirty="0" err="1"/>
            <a:t>Tolerancia</a:t>
          </a:r>
          <a:r>
            <a:rPr lang="en-US" sz="1600" dirty="0"/>
            <a:t> y </a:t>
          </a:r>
          <a:r>
            <a:rPr lang="en-US" sz="1600" dirty="0" err="1"/>
            <a:t>deísmo</a:t>
          </a:r>
          <a:endParaRPr lang="es-ES" sz="1600" dirty="0"/>
        </a:p>
      </dgm:t>
    </dgm:pt>
    <dgm:pt modelId="{F25208AE-56DF-421F-8E93-BBFAA2D74835}" type="parTrans" cxnId="{A5A5691B-B68B-431A-BAC0-94633357F3E8}">
      <dgm:prSet/>
      <dgm:spPr/>
      <dgm:t>
        <a:bodyPr/>
        <a:lstStyle/>
        <a:p>
          <a:endParaRPr lang="es-ES"/>
        </a:p>
      </dgm:t>
    </dgm:pt>
    <dgm:pt modelId="{5D5BA57D-13B7-41FF-87D2-2B0C05531CDB}" type="sibTrans" cxnId="{A5A5691B-B68B-431A-BAC0-94633357F3E8}">
      <dgm:prSet/>
      <dgm:spPr/>
      <dgm:t>
        <a:bodyPr/>
        <a:lstStyle/>
        <a:p>
          <a:endParaRPr lang="es-ES"/>
        </a:p>
      </dgm:t>
    </dgm:pt>
    <dgm:pt modelId="{F416B974-CCC1-4547-8FD7-8164485BA0ED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La </a:t>
          </a:r>
          <a:r>
            <a:rPr lang="en-US" sz="2000" b="1" i="1" dirty="0" err="1">
              <a:solidFill>
                <a:schemeClr val="tx1"/>
              </a:solidFill>
            </a:rPr>
            <a:t>Enciclopedia</a:t>
          </a:r>
          <a:endParaRPr lang="es-ES" sz="2000" b="1" dirty="0">
            <a:solidFill>
              <a:schemeClr val="tx1"/>
            </a:solidFill>
          </a:endParaRPr>
        </a:p>
      </dgm:t>
    </dgm:pt>
    <dgm:pt modelId="{FBC264FC-DBF4-4A34-A019-88805765EBE5}" type="sibTrans" cxnId="{A0D2B91E-8161-4215-9BE6-D0C1A93FFA13}">
      <dgm:prSet/>
      <dgm:spPr/>
      <dgm:t>
        <a:bodyPr/>
        <a:lstStyle/>
        <a:p>
          <a:endParaRPr lang="es-ES"/>
        </a:p>
      </dgm:t>
    </dgm:pt>
    <dgm:pt modelId="{AFA273E1-49A3-4A67-BD10-35358B7E342D}" type="parTrans" cxnId="{A0D2B91E-8161-4215-9BE6-D0C1A93FFA13}">
      <dgm:prSet/>
      <dgm:spPr/>
      <dgm:t>
        <a:bodyPr/>
        <a:lstStyle/>
        <a:p>
          <a:endParaRPr lang="es-ES"/>
        </a:p>
      </dgm:t>
    </dgm:pt>
    <dgm:pt modelId="{26539303-B846-4C49-ACD4-3199E0EA0022}" type="pres">
      <dgm:prSet presAssocID="{D774B7A9-E8AA-45E9-A06C-0E474ADDC3C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482E83E-D78C-4884-A560-149A5602055A}" type="pres">
      <dgm:prSet presAssocID="{F416B974-CCC1-4547-8FD7-8164485BA0ED}" presName="hierRoot1" presStyleCnt="0">
        <dgm:presLayoutVars>
          <dgm:hierBranch val="init"/>
        </dgm:presLayoutVars>
      </dgm:prSet>
      <dgm:spPr/>
    </dgm:pt>
    <dgm:pt modelId="{2C9C9D22-68C4-4866-915A-69C8068080CC}" type="pres">
      <dgm:prSet presAssocID="{F416B974-CCC1-4547-8FD7-8164485BA0ED}" presName="rootComposite1" presStyleCnt="0"/>
      <dgm:spPr/>
    </dgm:pt>
    <dgm:pt modelId="{774ACAC3-2A7B-4CAB-AD42-D90B3E16938B}" type="pres">
      <dgm:prSet presAssocID="{F416B974-CCC1-4547-8FD7-8164485BA0ED}" presName="rootText1" presStyleLbl="node0" presStyleIdx="0" presStyleCnt="1" custScaleX="109803" custScaleY="137511" custLinFactY="-18020" custLinFactNeighborX="0" custLinFactNeighborY="-100000">
        <dgm:presLayoutVars>
          <dgm:chPref val="3"/>
        </dgm:presLayoutVars>
      </dgm:prSet>
      <dgm:spPr/>
    </dgm:pt>
    <dgm:pt modelId="{1C5CFACC-31C6-4918-9340-2454DC43F066}" type="pres">
      <dgm:prSet presAssocID="{F416B974-CCC1-4547-8FD7-8164485BA0ED}" presName="rootConnector1" presStyleLbl="node1" presStyleIdx="0" presStyleCnt="0"/>
      <dgm:spPr/>
    </dgm:pt>
    <dgm:pt modelId="{25862567-7A9D-4F5C-B0B8-97541C59F428}" type="pres">
      <dgm:prSet presAssocID="{F416B974-CCC1-4547-8FD7-8164485BA0ED}" presName="hierChild2" presStyleCnt="0"/>
      <dgm:spPr/>
    </dgm:pt>
    <dgm:pt modelId="{A39E363D-3B14-4324-9CB1-05616A846508}" type="pres">
      <dgm:prSet presAssocID="{C320C1ED-0DB1-48E0-AC06-04BD79D376BA}" presName="Name37" presStyleLbl="parChTrans1D2" presStyleIdx="0" presStyleCnt="4"/>
      <dgm:spPr/>
    </dgm:pt>
    <dgm:pt modelId="{F55ACE52-924A-485F-A36F-671D530C8553}" type="pres">
      <dgm:prSet presAssocID="{4B00D5BB-75D5-45F9-8112-BD0C31C63F1B}" presName="hierRoot2" presStyleCnt="0">
        <dgm:presLayoutVars>
          <dgm:hierBranch val="init"/>
        </dgm:presLayoutVars>
      </dgm:prSet>
      <dgm:spPr/>
    </dgm:pt>
    <dgm:pt modelId="{C291C1EF-3B40-490F-BD29-C7419C00A478}" type="pres">
      <dgm:prSet presAssocID="{4B00D5BB-75D5-45F9-8112-BD0C31C63F1B}" presName="rootComposite" presStyleCnt="0"/>
      <dgm:spPr/>
    </dgm:pt>
    <dgm:pt modelId="{CEE5C3DF-F6AE-44F9-98FA-D2B9004CD2AF}" type="pres">
      <dgm:prSet presAssocID="{4B00D5BB-75D5-45F9-8112-BD0C31C63F1B}" presName="rootText" presStyleLbl="node2" presStyleIdx="0" presStyleCnt="3" custScaleX="163263" custScaleY="84673" custLinFactY="97205" custLinFactNeighborY="100000">
        <dgm:presLayoutVars>
          <dgm:chPref val="3"/>
        </dgm:presLayoutVars>
      </dgm:prSet>
      <dgm:spPr/>
    </dgm:pt>
    <dgm:pt modelId="{2F84E354-4C2B-43EA-9939-C7A6A3D3EC0B}" type="pres">
      <dgm:prSet presAssocID="{4B00D5BB-75D5-45F9-8112-BD0C31C63F1B}" presName="rootConnector" presStyleLbl="node2" presStyleIdx="0" presStyleCnt="3"/>
      <dgm:spPr/>
    </dgm:pt>
    <dgm:pt modelId="{2FD134C4-BBDC-4B2E-BAF5-FCBC7A03DDDF}" type="pres">
      <dgm:prSet presAssocID="{4B00D5BB-75D5-45F9-8112-BD0C31C63F1B}" presName="hierChild4" presStyleCnt="0"/>
      <dgm:spPr/>
    </dgm:pt>
    <dgm:pt modelId="{679E3A30-82EC-4AEB-9500-F26DB07EAB26}" type="pres">
      <dgm:prSet presAssocID="{4B00D5BB-75D5-45F9-8112-BD0C31C63F1B}" presName="hierChild5" presStyleCnt="0"/>
      <dgm:spPr/>
    </dgm:pt>
    <dgm:pt modelId="{475FF5B6-39FE-483D-AB80-61892C331E9E}" type="pres">
      <dgm:prSet presAssocID="{18BEB7AE-352B-4C1F-BBB1-10DD92576B59}" presName="Name37" presStyleLbl="parChTrans1D2" presStyleIdx="1" presStyleCnt="4"/>
      <dgm:spPr/>
    </dgm:pt>
    <dgm:pt modelId="{085CD21A-CFB8-48AC-9522-7A5F0F56CC97}" type="pres">
      <dgm:prSet presAssocID="{85F76B94-56A3-444A-8E8B-6C295870DB37}" presName="hierRoot2" presStyleCnt="0">
        <dgm:presLayoutVars>
          <dgm:hierBranch val="init"/>
        </dgm:presLayoutVars>
      </dgm:prSet>
      <dgm:spPr/>
    </dgm:pt>
    <dgm:pt modelId="{29DD32BB-7C93-41EF-AD04-3A044DA92569}" type="pres">
      <dgm:prSet presAssocID="{85F76B94-56A3-444A-8E8B-6C295870DB37}" presName="rootComposite" presStyleCnt="0"/>
      <dgm:spPr/>
    </dgm:pt>
    <dgm:pt modelId="{DC17F2D7-58F3-4FDB-AD31-7BDC9E026437}" type="pres">
      <dgm:prSet presAssocID="{85F76B94-56A3-444A-8E8B-6C295870DB37}" presName="rootText" presStyleLbl="node2" presStyleIdx="1" presStyleCnt="3" custScaleX="124343" custScaleY="84673" custLinFactY="97205" custLinFactNeighborY="100000">
        <dgm:presLayoutVars>
          <dgm:chPref val="3"/>
        </dgm:presLayoutVars>
      </dgm:prSet>
      <dgm:spPr/>
    </dgm:pt>
    <dgm:pt modelId="{674FAB31-AFA3-46CF-B3A2-C9D2A13730E1}" type="pres">
      <dgm:prSet presAssocID="{85F76B94-56A3-444A-8E8B-6C295870DB37}" presName="rootConnector" presStyleLbl="node2" presStyleIdx="1" presStyleCnt="3"/>
      <dgm:spPr/>
    </dgm:pt>
    <dgm:pt modelId="{91EFC10B-4AB4-4243-8F5D-9BD993C2DEB5}" type="pres">
      <dgm:prSet presAssocID="{85F76B94-56A3-444A-8E8B-6C295870DB37}" presName="hierChild4" presStyleCnt="0"/>
      <dgm:spPr/>
    </dgm:pt>
    <dgm:pt modelId="{B03E8836-B928-42B1-9EA5-3D2A0197A402}" type="pres">
      <dgm:prSet presAssocID="{85F76B94-56A3-444A-8E8B-6C295870DB37}" presName="hierChild5" presStyleCnt="0"/>
      <dgm:spPr/>
    </dgm:pt>
    <dgm:pt modelId="{5C00C59A-1A4F-4A9A-B92C-37B452F0A8EE}" type="pres">
      <dgm:prSet presAssocID="{F25208AE-56DF-421F-8E93-BBFAA2D74835}" presName="Name37" presStyleLbl="parChTrans1D2" presStyleIdx="2" presStyleCnt="4"/>
      <dgm:spPr/>
    </dgm:pt>
    <dgm:pt modelId="{44C0421E-0234-4D9D-8C14-68FBE7FC6F9F}" type="pres">
      <dgm:prSet presAssocID="{328EBFD0-40E8-426A-B0F6-BA9A7BBD43B0}" presName="hierRoot2" presStyleCnt="0">
        <dgm:presLayoutVars>
          <dgm:hierBranch val="init"/>
        </dgm:presLayoutVars>
      </dgm:prSet>
      <dgm:spPr/>
    </dgm:pt>
    <dgm:pt modelId="{8D655EF4-5BAC-4290-9D1D-7273E86CDFD7}" type="pres">
      <dgm:prSet presAssocID="{328EBFD0-40E8-426A-B0F6-BA9A7BBD43B0}" presName="rootComposite" presStyleCnt="0"/>
      <dgm:spPr/>
    </dgm:pt>
    <dgm:pt modelId="{F4D0B548-DB0D-44F0-82A4-4CF6B2D638D9}" type="pres">
      <dgm:prSet presAssocID="{328EBFD0-40E8-426A-B0F6-BA9A7BBD43B0}" presName="rootText" presStyleLbl="node2" presStyleIdx="2" presStyleCnt="3" custScaleX="124343" custScaleY="84673" custLinFactY="97205" custLinFactNeighborY="100000">
        <dgm:presLayoutVars>
          <dgm:chPref val="3"/>
        </dgm:presLayoutVars>
      </dgm:prSet>
      <dgm:spPr/>
    </dgm:pt>
    <dgm:pt modelId="{3931D10F-1D46-4716-B879-377D178BA11F}" type="pres">
      <dgm:prSet presAssocID="{328EBFD0-40E8-426A-B0F6-BA9A7BBD43B0}" presName="rootConnector" presStyleLbl="node2" presStyleIdx="2" presStyleCnt="3"/>
      <dgm:spPr/>
    </dgm:pt>
    <dgm:pt modelId="{61E1DCDC-8058-418E-8622-ABD562DDC112}" type="pres">
      <dgm:prSet presAssocID="{328EBFD0-40E8-426A-B0F6-BA9A7BBD43B0}" presName="hierChild4" presStyleCnt="0"/>
      <dgm:spPr/>
    </dgm:pt>
    <dgm:pt modelId="{048F6309-CF91-4DEB-9001-753E2D1EC0A1}" type="pres">
      <dgm:prSet presAssocID="{328EBFD0-40E8-426A-B0F6-BA9A7BBD43B0}" presName="hierChild5" presStyleCnt="0"/>
      <dgm:spPr/>
    </dgm:pt>
    <dgm:pt modelId="{73B089EF-650A-456D-B490-3C4703012911}" type="pres">
      <dgm:prSet presAssocID="{F416B974-CCC1-4547-8FD7-8164485BA0ED}" presName="hierChild3" presStyleCnt="0"/>
      <dgm:spPr/>
    </dgm:pt>
    <dgm:pt modelId="{71432E23-E0CA-4630-BAB1-85C35F93633E}" type="pres">
      <dgm:prSet presAssocID="{7140DCCA-24FA-4B62-9D8E-1241C858E645}" presName="Name111" presStyleLbl="parChTrans1D2" presStyleIdx="3" presStyleCnt="4"/>
      <dgm:spPr/>
    </dgm:pt>
    <dgm:pt modelId="{F7008723-9E1D-41CD-8E56-07B3775968C0}" type="pres">
      <dgm:prSet presAssocID="{460ADEA6-6A92-4049-BA17-4BB9FDEB4E9C}" presName="hierRoot3" presStyleCnt="0">
        <dgm:presLayoutVars>
          <dgm:hierBranch val="init"/>
        </dgm:presLayoutVars>
      </dgm:prSet>
      <dgm:spPr/>
    </dgm:pt>
    <dgm:pt modelId="{F250B880-02C3-4C67-BB90-CDE33EE69141}" type="pres">
      <dgm:prSet presAssocID="{460ADEA6-6A92-4049-BA17-4BB9FDEB4E9C}" presName="rootComposite3" presStyleCnt="0"/>
      <dgm:spPr/>
    </dgm:pt>
    <dgm:pt modelId="{10431CFC-6C4B-4F1E-B87B-E94E13814225}" type="pres">
      <dgm:prSet presAssocID="{460ADEA6-6A92-4049-BA17-4BB9FDEB4E9C}" presName="rootText3" presStyleLbl="asst1" presStyleIdx="0" presStyleCnt="1" custScaleY="136180" custLinFactNeighborY="-55084">
        <dgm:presLayoutVars>
          <dgm:chPref val="3"/>
        </dgm:presLayoutVars>
      </dgm:prSet>
      <dgm:spPr/>
    </dgm:pt>
    <dgm:pt modelId="{5367DEEE-F5B9-404D-8E9E-86FA5700E724}" type="pres">
      <dgm:prSet presAssocID="{460ADEA6-6A92-4049-BA17-4BB9FDEB4E9C}" presName="rootConnector3" presStyleLbl="asst1" presStyleIdx="0" presStyleCnt="1"/>
      <dgm:spPr/>
    </dgm:pt>
    <dgm:pt modelId="{054BCF57-AC52-4DE7-9F6F-0CD57676D77F}" type="pres">
      <dgm:prSet presAssocID="{460ADEA6-6A92-4049-BA17-4BB9FDEB4E9C}" presName="hierChild6" presStyleCnt="0"/>
      <dgm:spPr/>
    </dgm:pt>
    <dgm:pt modelId="{E6F4ECF8-D18F-4FC0-BF97-4C1562BE417A}" type="pres">
      <dgm:prSet presAssocID="{460ADEA6-6A92-4049-BA17-4BB9FDEB4E9C}" presName="hierChild7" presStyleCnt="0"/>
      <dgm:spPr/>
    </dgm:pt>
  </dgm:ptLst>
  <dgm:cxnLst>
    <dgm:cxn modelId="{A5A5691B-B68B-431A-BAC0-94633357F3E8}" srcId="{F416B974-CCC1-4547-8FD7-8164485BA0ED}" destId="{328EBFD0-40E8-426A-B0F6-BA9A7BBD43B0}" srcOrd="3" destOrd="0" parTransId="{F25208AE-56DF-421F-8E93-BBFAA2D74835}" sibTransId="{5D5BA57D-13B7-41FF-87D2-2B0C05531CDB}"/>
    <dgm:cxn modelId="{A0D2B91E-8161-4215-9BE6-D0C1A93FFA13}" srcId="{D774B7A9-E8AA-45E9-A06C-0E474ADDC3C3}" destId="{F416B974-CCC1-4547-8FD7-8164485BA0ED}" srcOrd="0" destOrd="0" parTransId="{AFA273E1-49A3-4A67-BD10-35358B7E342D}" sibTransId="{FBC264FC-DBF4-4A34-A019-88805765EBE5}"/>
    <dgm:cxn modelId="{2C3EC536-2442-46C1-82E0-5239D2B89D7C}" type="presOf" srcId="{4B00D5BB-75D5-45F9-8112-BD0C31C63F1B}" destId="{2F84E354-4C2B-43EA-9939-C7A6A3D3EC0B}" srcOrd="1" destOrd="0" presId="urn:microsoft.com/office/officeart/2005/8/layout/orgChart1"/>
    <dgm:cxn modelId="{B8CD2F40-8422-415F-83FB-35CC36F05751}" type="presOf" srcId="{D774B7A9-E8AA-45E9-A06C-0E474ADDC3C3}" destId="{26539303-B846-4C49-ACD4-3199E0EA0022}" srcOrd="0" destOrd="0" presId="urn:microsoft.com/office/officeart/2005/8/layout/orgChart1"/>
    <dgm:cxn modelId="{63B6DA65-0ED2-4B17-AFBA-F291426C4D82}" srcId="{F416B974-CCC1-4547-8FD7-8164485BA0ED}" destId="{85F76B94-56A3-444A-8E8B-6C295870DB37}" srcOrd="2" destOrd="0" parTransId="{18BEB7AE-352B-4C1F-BBB1-10DD92576B59}" sibTransId="{AEAD2F15-3FED-48E2-B589-ABF769978AF1}"/>
    <dgm:cxn modelId="{A84AF06A-A0AC-445A-90F9-68D9332A2BCE}" type="presOf" srcId="{4B00D5BB-75D5-45F9-8112-BD0C31C63F1B}" destId="{CEE5C3DF-F6AE-44F9-98FA-D2B9004CD2AF}" srcOrd="0" destOrd="0" presId="urn:microsoft.com/office/officeart/2005/8/layout/orgChart1"/>
    <dgm:cxn modelId="{47181A6C-EE8D-4836-9748-A01DBB5B8356}" type="presOf" srcId="{328EBFD0-40E8-426A-B0F6-BA9A7BBD43B0}" destId="{3931D10F-1D46-4716-B879-377D178BA11F}" srcOrd="1" destOrd="0" presId="urn:microsoft.com/office/officeart/2005/8/layout/orgChart1"/>
    <dgm:cxn modelId="{86CDE970-BE7E-4142-B5A3-E37C5D00EA8F}" type="presOf" srcId="{C320C1ED-0DB1-48E0-AC06-04BD79D376BA}" destId="{A39E363D-3B14-4324-9CB1-05616A846508}" srcOrd="0" destOrd="0" presId="urn:microsoft.com/office/officeart/2005/8/layout/orgChart1"/>
    <dgm:cxn modelId="{454ED875-C60C-46AF-A60E-17A3D4A2CFE6}" type="presOf" srcId="{F416B974-CCC1-4547-8FD7-8164485BA0ED}" destId="{1C5CFACC-31C6-4918-9340-2454DC43F066}" srcOrd="1" destOrd="0" presId="urn:microsoft.com/office/officeart/2005/8/layout/orgChart1"/>
    <dgm:cxn modelId="{9C9B2D57-5E23-4D53-8331-A0DC350357F0}" srcId="{F416B974-CCC1-4547-8FD7-8164485BA0ED}" destId="{460ADEA6-6A92-4049-BA17-4BB9FDEB4E9C}" srcOrd="0" destOrd="0" parTransId="{7140DCCA-24FA-4B62-9D8E-1241C858E645}" sibTransId="{62E93D14-F43B-42BB-AEE6-C714F31A496F}"/>
    <dgm:cxn modelId="{E5294F58-82E3-4FB7-BB30-3A3136C95747}" type="presOf" srcId="{460ADEA6-6A92-4049-BA17-4BB9FDEB4E9C}" destId="{10431CFC-6C4B-4F1E-B87B-E94E13814225}" srcOrd="0" destOrd="0" presId="urn:microsoft.com/office/officeart/2005/8/layout/orgChart1"/>
    <dgm:cxn modelId="{A55EBA9D-2110-4F9E-BE6A-353A1A702EE8}" srcId="{F416B974-CCC1-4547-8FD7-8164485BA0ED}" destId="{4B00D5BB-75D5-45F9-8112-BD0C31C63F1B}" srcOrd="1" destOrd="0" parTransId="{C320C1ED-0DB1-48E0-AC06-04BD79D376BA}" sibTransId="{93A5BA51-6860-4EDE-91DF-F933B738EB64}"/>
    <dgm:cxn modelId="{247C0CA1-19E6-4CE4-8334-8D581336FC5E}" type="presOf" srcId="{85F76B94-56A3-444A-8E8B-6C295870DB37}" destId="{DC17F2D7-58F3-4FDB-AD31-7BDC9E026437}" srcOrd="0" destOrd="0" presId="urn:microsoft.com/office/officeart/2005/8/layout/orgChart1"/>
    <dgm:cxn modelId="{3A0662C7-BDB6-4D6F-A99C-84B8EE476F3C}" type="presOf" srcId="{328EBFD0-40E8-426A-B0F6-BA9A7BBD43B0}" destId="{F4D0B548-DB0D-44F0-82A4-4CF6B2D638D9}" srcOrd="0" destOrd="0" presId="urn:microsoft.com/office/officeart/2005/8/layout/orgChart1"/>
    <dgm:cxn modelId="{87586EC8-A5E9-4FBC-87F1-A6424FE401CE}" type="presOf" srcId="{F416B974-CCC1-4547-8FD7-8164485BA0ED}" destId="{774ACAC3-2A7B-4CAB-AD42-D90B3E16938B}" srcOrd="0" destOrd="0" presId="urn:microsoft.com/office/officeart/2005/8/layout/orgChart1"/>
    <dgm:cxn modelId="{BA3EDED2-0ED2-419C-AE3E-7B52FDD0BB02}" type="presOf" srcId="{460ADEA6-6A92-4049-BA17-4BB9FDEB4E9C}" destId="{5367DEEE-F5B9-404D-8E9E-86FA5700E724}" srcOrd="1" destOrd="0" presId="urn:microsoft.com/office/officeart/2005/8/layout/orgChart1"/>
    <dgm:cxn modelId="{2F99ADD8-A07C-4B58-8CCD-E1A6F134EC0E}" type="presOf" srcId="{7140DCCA-24FA-4B62-9D8E-1241C858E645}" destId="{71432E23-E0CA-4630-BAB1-85C35F93633E}" srcOrd="0" destOrd="0" presId="urn:microsoft.com/office/officeart/2005/8/layout/orgChart1"/>
    <dgm:cxn modelId="{8C18D9D8-B555-4651-994F-70CE091A4A30}" type="presOf" srcId="{18BEB7AE-352B-4C1F-BBB1-10DD92576B59}" destId="{475FF5B6-39FE-483D-AB80-61892C331E9E}" srcOrd="0" destOrd="0" presId="urn:microsoft.com/office/officeart/2005/8/layout/orgChart1"/>
    <dgm:cxn modelId="{E1B999E8-938D-4DD5-B7D1-44FEE7F52F16}" type="presOf" srcId="{85F76B94-56A3-444A-8E8B-6C295870DB37}" destId="{674FAB31-AFA3-46CF-B3A2-C9D2A13730E1}" srcOrd="1" destOrd="0" presId="urn:microsoft.com/office/officeart/2005/8/layout/orgChart1"/>
    <dgm:cxn modelId="{F74FBAF5-E44A-44AB-8C67-E9E67900D898}" type="presOf" srcId="{F25208AE-56DF-421F-8E93-BBFAA2D74835}" destId="{5C00C59A-1A4F-4A9A-B92C-37B452F0A8EE}" srcOrd="0" destOrd="0" presId="urn:microsoft.com/office/officeart/2005/8/layout/orgChart1"/>
    <dgm:cxn modelId="{ACFA15E3-8276-401A-A226-1A1B55F6D531}" type="presParOf" srcId="{26539303-B846-4C49-ACD4-3199E0EA0022}" destId="{6482E83E-D78C-4884-A560-149A5602055A}" srcOrd="0" destOrd="0" presId="urn:microsoft.com/office/officeart/2005/8/layout/orgChart1"/>
    <dgm:cxn modelId="{0B157E1C-FB7E-4766-83ED-4FE33C725C09}" type="presParOf" srcId="{6482E83E-D78C-4884-A560-149A5602055A}" destId="{2C9C9D22-68C4-4866-915A-69C8068080CC}" srcOrd="0" destOrd="0" presId="urn:microsoft.com/office/officeart/2005/8/layout/orgChart1"/>
    <dgm:cxn modelId="{0CC71B3C-6787-479F-AA9E-30B44EF96804}" type="presParOf" srcId="{2C9C9D22-68C4-4866-915A-69C8068080CC}" destId="{774ACAC3-2A7B-4CAB-AD42-D90B3E16938B}" srcOrd="0" destOrd="0" presId="urn:microsoft.com/office/officeart/2005/8/layout/orgChart1"/>
    <dgm:cxn modelId="{3B1D4046-42D0-4CA1-8DCE-569D8A856B61}" type="presParOf" srcId="{2C9C9D22-68C4-4866-915A-69C8068080CC}" destId="{1C5CFACC-31C6-4918-9340-2454DC43F066}" srcOrd="1" destOrd="0" presId="urn:microsoft.com/office/officeart/2005/8/layout/orgChart1"/>
    <dgm:cxn modelId="{A57EA4E8-FBD2-411E-9B6F-4FC36C976170}" type="presParOf" srcId="{6482E83E-D78C-4884-A560-149A5602055A}" destId="{25862567-7A9D-4F5C-B0B8-97541C59F428}" srcOrd="1" destOrd="0" presId="urn:microsoft.com/office/officeart/2005/8/layout/orgChart1"/>
    <dgm:cxn modelId="{5B9E29CA-70B4-4F55-8DD2-543A3D74621A}" type="presParOf" srcId="{25862567-7A9D-4F5C-B0B8-97541C59F428}" destId="{A39E363D-3B14-4324-9CB1-05616A846508}" srcOrd="0" destOrd="0" presId="urn:microsoft.com/office/officeart/2005/8/layout/orgChart1"/>
    <dgm:cxn modelId="{A6847910-B6E0-4244-B8AC-4F5294066DD6}" type="presParOf" srcId="{25862567-7A9D-4F5C-B0B8-97541C59F428}" destId="{F55ACE52-924A-485F-A36F-671D530C8553}" srcOrd="1" destOrd="0" presId="urn:microsoft.com/office/officeart/2005/8/layout/orgChart1"/>
    <dgm:cxn modelId="{274276BC-3B74-4BFB-B46D-096FD2E8DE1D}" type="presParOf" srcId="{F55ACE52-924A-485F-A36F-671D530C8553}" destId="{C291C1EF-3B40-490F-BD29-C7419C00A478}" srcOrd="0" destOrd="0" presId="urn:microsoft.com/office/officeart/2005/8/layout/orgChart1"/>
    <dgm:cxn modelId="{CB1CDEEC-5F0A-4799-8DC5-CB887ED317EA}" type="presParOf" srcId="{C291C1EF-3B40-490F-BD29-C7419C00A478}" destId="{CEE5C3DF-F6AE-44F9-98FA-D2B9004CD2AF}" srcOrd="0" destOrd="0" presId="urn:microsoft.com/office/officeart/2005/8/layout/orgChart1"/>
    <dgm:cxn modelId="{815492A8-FA62-4629-92F7-926937FBB3C3}" type="presParOf" srcId="{C291C1EF-3B40-490F-BD29-C7419C00A478}" destId="{2F84E354-4C2B-43EA-9939-C7A6A3D3EC0B}" srcOrd="1" destOrd="0" presId="urn:microsoft.com/office/officeart/2005/8/layout/orgChart1"/>
    <dgm:cxn modelId="{91E3D2B6-BE33-484D-A64C-2EE2EB00B0B7}" type="presParOf" srcId="{F55ACE52-924A-485F-A36F-671D530C8553}" destId="{2FD134C4-BBDC-4B2E-BAF5-FCBC7A03DDDF}" srcOrd="1" destOrd="0" presId="urn:microsoft.com/office/officeart/2005/8/layout/orgChart1"/>
    <dgm:cxn modelId="{2E4FCBB9-4B09-4089-BFC8-9F6299E0B26F}" type="presParOf" srcId="{F55ACE52-924A-485F-A36F-671D530C8553}" destId="{679E3A30-82EC-4AEB-9500-F26DB07EAB26}" srcOrd="2" destOrd="0" presId="urn:microsoft.com/office/officeart/2005/8/layout/orgChart1"/>
    <dgm:cxn modelId="{F0E16DA4-A256-484F-A109-AA3791E1B66F}" type="presParOf" srcId="{25862567-7A9D-4F5C-B0B8-97541C59F428}" destId="{475FF5B6-39FE-483D-AB80-61892C331E9E}" srcOrd="2" destOrd="0" presId="urn:microsoft.com/office/officeart/2005/8/layout/orgChart1"/>
    <dgm:cxn modelId="{4D8CBF59-A330-43AC-BFD3-4E2F964871B2}" type="presParOf" srcId="{25862567-7A9D-4F5C-B0B8-97541C59F428}" destId="{085CD21A-CFB8-48AC-9522-7A5F0F56CC97}" srcOrd="3" destOrd="0" presId="urn:microsoft.com/office/officeart/2005/8/layout/orgChart1"/>
    <dgm:cxn modelId="{B555F794-DD0E-4C3D-B43D-63F86992EB90}" type="presParOf" srcId="{085CD21A-CFB8-48AC-9522-7A5F0F56CC97}" destId="{29DD32BB-7C93-41EF-AD04-3A044DA92569}" srcOrd="0" destOrd="0" presId="urn:microsoft.com/office/officeart/2005/8/layout/orgChart1"/>
    <dgm:cxn modelId="{B971F172-5FF5-45DB-9687-3A74C5090EF0}" type="presParOf" srcId="{29DD32BB-7C93-41EF-AD04-3A044DA92569}" destId="{DC17F2D7-58F3-4FDB-AD31-7BDC9E026437}" srcOrd="0" destOrd="0" presId="urn:microsoft.com/office/officeart/2005/8/layout/orgChart1"/>
    <dgm:cxn modelId="{23EFBA55-7AFD-498F-B723-F7E12043A014}" type="presParOf" srcId="{29DD32BB-7C93-41EF-AD04-3A044DA92569}" destId="{674FAB31-AFA3-46CF-B3A2-C9D2A13730E1}" srcOrd="1" destOrd="0" presId="urn:microsoft.com/office/officeart/2005/8/layout/orgChart1"/>
    <dgm:cxn modelId="{083E0AFA-29BB-4568-BDDD-900924941823}" type="presParOf" srcId="{085CD21A-CFB8-48AC-9522-7A5F0F56CC97}" destId="{91EFC10B-4AB4-4243-8F5D-9BD993C2DEB5}" srcOrd="1" destOrd="0" presId="urn:microsoft.com/office/officeart/2005/8/layout/orgChart1"/>
    <dgm:cxn modelId="{7F6ED107-9C0F-47D4-8592-18A71E737155}" type="presParOf" srcId="{085CD21A-CFB8-48AC-9522-7A5F0F56CC97}" destId="{B03E8836-B928-42B1-9EA5-3D2A0197A402}" srcOrd="2" destOrd="0" presId="urn:microsoft.com/office/officeart/2005/8/layout/orgChart1"/>
    <dgm:cxn modelId="{43A65EB1-09B6-4092-ADE4-BCF5C4DE6598}" type="presParOf" srcId="{25862567-7A9D-4F5C-B0B8-97541C59F428}" destId="{5C00C59A-1A4F-4A9A-B92C-37B452F0A8EE}" srcOrd="4" destOrd="0" presId="urn:microsoft.com/office/officeart/2005/8/layout/orgChart1"/>
    <dgm:cxn modelId="{1C51B5B9-757D-40E2-987D-69729FB66F55}" type="presParOf" srcId="{25862567-7A9D-4F5C-B0B8-97541C59F428}" destId="{44C0421E-0234-4D9D-8C14-68FBE7FC6F9F}" srcOrd="5" destOrd="0" presId="urn:microsoft.com/office/officeart/2005/8/layout/orgChart1"/>
    <dgm:cxn modelId="{34740291-AF16-4EEE-9A13-F4282A7569D4}" type="presParOf" srcId="{44C0421E-0234-4D9D-8C14-68FBE7FC6F9F}" destId="{8D655EF4-5BAC-4290-9D1D-7273E86CDFD7}" srcOrd="0" destOrd="0" presId="urn:microsoft.com/office/officeart/2005/8/layout/orgChart1"/>
    <dgm:cxn modelId="{EC5761F4-0FCD-4A04-ACFB-FFF38A68C54E}" type="presParOf" srcId="{8D655EF4-5BAC-4290-9D1D-7273E86CDFD7}" destId="{F4D0B548-DB0D-44F0-82A4-4CF6B2D638D9}" srcOrd="0" destOrd="0" presId="urn:microsoft.com/office/officeart/2005/8/layout/orgChart1"/>
    <dgm:cxn modelId="{4820252E-039A-4857-96ED-21B69CD4403C}" type="presParOf" srcId="{8D655EF4-5BAC-4290-9D1D-7273E86CDFD7}" destId="{3931D10F-1D46-4716-B879-377D178BA11F}" srcOrd="1" destOrd="0" presId="urn:microsoft.com/office/officeart/2005/8/layout/orgChart1"/>
    <dgm:cxn modelId="{D056FD28-2633-4231-ACF5-4BB2CF9A8309}" type="presParOf" srcId="{44C0421E-0234-4D9D-8C14-68FBE7FC6F9F}" destId="{61E1DCDC-8058-418E-8622-ABD562DDC112}" srcOrd="1" destOrd="0" presId="urn:microsoft.com/office/officeart/2005/8/layout/orgChart1"/>
    <dgm:cxn modelId="{A8ABAB9D-8571-4681-ADA0-7F008F929EF6}" type="presParOf" srcId="{44C0421E-0234-4D9D-8C14-68FBE7FC6F9F}" destId="{048F6309-CF91-4DEB-9001-753E2D1EC0A1}" srcOrd="2" destOrd="0" presId="urn:microsoft.com/office/officeart/2005/8/layout/orgChart1"/>
    <dgm:cxn modelId="{CAFAD095-7B06-49F1-9CE4-CFAC3BBB57A9}" type="presParOf" srcId="{6482E83E-D78C-4884-A560-149A5602055A}" destId="{73B089EF-650A-456D-B490-3C4703012911}" srcOrd="2" destOrd="0" presId="urn:microsoft.com/office/officeart/2005/8/layout/orgChart1"/>
    <dgm:cxn modelId="{DA578840-BDFB-4850-B429-47B204CA53BB}" type="presParOf" srcId="{73B089EF-650A-456D-B490-3C4703012911}" destId="{71432E23-E0CA-4630-BAB1-85C35F93633E}" srcOrd="0" destOrd="0" presId="urn:microsoft.com/office/officeart/2005/8/layout/orgChart1"/>
    <dgm:cxn modelId="{C2BF9EE3-3DE3-488F-83F4-524F9B32481C}" type="presParOf" srcId="{73B089EF-650A-456D-B490-3C4703012911}" destId="{F7008723-9E1D-41CD-8E56-07B3775968C0}" srcOrd="1" destOrd="0" presId="urn:microsoft.com/office/officeart/2005/8/layout/orgChart1"/>
    <dgm:cxn modelId="{6AEEBB5C-6A39-406A-A584-4306C1F180E2}" type="presParOf" srcId="{F7008723-9E1D-41CD-8E56-07B3775968C0}" destId="{F250B880-02C3-4C67-BB90-CDE33EE69141}" srcOrd="0" destOrd="0" presId="urn:microsoft.com/office/officeart/2005/8/layout/orgChart1"/>
    <dgm:cxn modelId="{CBAE3E14-F8C8-4613-897A-D3A34F9ACE30}" type="presParOf" srcId="{F250B880-02C3-4C67-BB90-CDE33EE69141}" destId="{10431CFC-6C4B-4F1E-B87B-E94E13814225}" srcOrd="0" destOrd="0" presId="urn:microsoft.com/office/officeart/2005/8/layout/orgChart1"/>
    <dgm:cxn modelId="{AD39C5DD-8DB0-497E-B10B-6A15C6D22245}" type="presParOf" srcId="{F250B880-02C3-4C67-BB90-CDE33EE69141}" destId="{5367DEEE-F5B9-404D-8E9E-86FA5700E724}" srcOrd="1" destOrd="0" presId="urn:microsoft.com/office/officeart/2005/8/layout/orgChart1"/>
    <dgm:cxn modelId="{09511767-1520-417B-A8EE-36D47F0B4717}" type="presParOf" srcId="{F7008723-9E1D-41CD-8E56-07B3775968C0}" destId="{054BCF57-AC52-4DE7-9F6F-0CD57676D77F}" srcOrd="1" destOrd="0" presId="urn:microsoft.com/office/officeart/2005/8/layout/orgChart1"/>
    <dgm:cxn modelId="{5AEE710A-4A9F-4101-B13E-36EA103F72D1}" type="presParOf" srcId="{F7008723-9E1D-41CD-8E56-07B3775968C0}" destId="{E6F4ECF8-D18F-4FC0-BF97-4C1562BE417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DCC561A-3F32-B64A-9EF7-35C26D8C8734}" type="doc">
      <dgm:prSet loTypeId="urn:microsoft.com/office/officeart/2005/8/layout/vList4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0518066-1096-DA43-906A-9E179E7FA602}">
      <dgm:prSet phldrT="[Text]" custT="1"/>
      <dgm:spPr/>
      <dgm:t>
        <a:bodyPr/>
        <a:lstStyle/>
        <a:p>
          <a:r>
            <a:rPr lang="en-US" sz="2000" b="1" dirty="0"/>
            <a:t>Montesquieu</a:t>
          </a:r>
          <a:endParaRPr lang="en-US" sz="1400" b="1" dirty="0"/>
        </a:p>
      </dgm:t>
    </dgm:pt>
    <dgm:pt modelId="{F2F57674-A367-3D4B-8F74-3C00950B0689}" type="parTrans" cxnId="{2DA8EE21-884C-B742-B0AD-86814791454C}">
      <dgm:prSet/>
      <dgm:spPr/>
      <dgm:t>
        <a:bodyPr/>
        <a:lstStyle/>
        <a:p>
          <a:endParaRPr lang="en-US"/>
        </a:p>
      </dgm:t>
    </dgm:pt>
    <dgm:pt modelId="{8C727FE6-0AA9-0242-8E7D-74368A484E4C}" type="sibTrans" cxnId="{2DA8EE21-884C-B742-B0AD-86814791454C}">
      <dgm:prSet/>
      <dgm:spPr/>
      <dgm:t>
        <a:bodyPr/>
        <a:lstStyle/>
        <a:p>
          <a:endParaRPr lang="en-US"/>
        </a:p>
      </dgm:t>
    </dgm:pt>
    <dgm:pt modelId="{E234AFF6-B2E2-444A-A8DB-48520B1ADC76}">
      <dgm:prSet phldrT="[Text]" custT="1"/>
      <dgm:spPr/>
      <dgm:t>
        <a:bodyPr/>
        <a:lstStyle/>
        <a:p>
          <a:r>
            <a:rPr lang="en-US" sz="1600" i="1" dirty="0"/>
            <a:t>El </a:t>
          </a:r>
          <a:r>
            <a:rPr lang="en-US" sz="1600" i="1" dirty="0" err="1"/>
            <a:t>espíritu</a:t>
          </a:r>
          <a:r>
            <a:rPr lang="en-US" sz="1600" i="1" dirty="0"/>
            <a:t> de </a:t>
          </a:r>
          <a:r>
            <a:rPr lang="en-US" sz="1600" i="1" dirty="0" err="1"/>
            <a:t>las</a:t>
          </a:r>
          <a:r>
            <a:rPr lang="en-US" sz="1600" i="1" dirty="0"/>
            <a:t> </a:t>
          </a:r>
          <a:r>
            <a:rPr lang="en-US" sz="1600" i="1" dirty="0" err="1"/>
            <a:t>leyes</a:t>
          </a:r>
          <a:endParaRPr lang="en-US" sz="1600" i="1" dirty="0"/>
        </a:p>
      </dgm:t>
    </dgm:pt>
    <dgm:pt modelId="{955A0E34-1FFF-3A47-AF5B-AD940662FCF8}" type="parTrans" cxnId="{DC369789-C3AA-F748-A287-57921579FD18}">
      <dgm:prSet/>
      <dgm:spPr/>
      <dgm:t>
        <a:bodyPr/>
        <a:lstStyle/>
        <a:p>
          <a:endParaRPr lang="en-US"/>
        </a:p>
      </dgm:t>
    </dgm:pt>
    <dgm:pt modelId="{56A545B1-E060-5548-850D-4DC1F2BA0AB3}" type="sibTrans" cxnId="{DC369789-C3AA-F748-A287-57921579FD18}">
      <dgm:prSet/>
      <dgm:spPr/>
      <dgm:t>
        <a:bodyPr/>
        <a:lstStyle/>
        <a:p>
          <a:endParaRPr lang="en-US"/>
        </a:p>
      </dgm:t>
    </dgm:pt>
    <dgm:pt modelId="{392B3E76-C18B-B743-9390-9701993DF5A6}">
      <dgm:prSet phldrT="[Text]" custT="1"/>
      <dgm:spPr/>
      <dgm:t>
        <a:bodyPr/>
        <a:lstStyle/>
        <a:p>
          <a:r>
            <a:rPr lang="en-US" sz="2000" b="1" dirty="0"/>
            <a:t>Voltaire</a:t>
          </a:r>
          <a:endParaRPr lang="en-US" sz="1400" b="1" dirty="0"/>
        </a:p>
      </dgm:t>
    </dgm:pt>
    <dgm:pt modelId="{4B7B44E2-E3B4-7247-A63A-07C0327B7426}" type="parTrans" cxnId="{57BC0A66-1D05-A449-9A4D-AF15E66057C0}">
      <dgm:prSet/>
      <dgm:spPr/>
      <dgm:t>
        <a:bodyPr/>
        <a:lstStyle/>
        <a:p>
          <a:endParaRPr lang="en-US"/>
        </a:p>
      </dgm:t>
    </dgm:pt>
    <dgm:pt modelId="{E8F9453D-694B-724F-8AC9-A1355C785CE2}" type="sibTrans" cxnId="{57BC0A66-1D05-A449-9A4D-AF15E66057C0}">
      <dgm:prSet/>
      <dgm:spPr/>
      <dgm:t>
        <a:bodyPr/>
        <a:lstStyle/>
        <a:p>
          <a:endParaRPr lang="en-US"/>
        </a:p>
      </dgm:t>
    </dgm:pt>
    <dgm:pt modelId="{11133C2A-8779-B847-8062-8E99A5C53F79}">
      <dgm:prSet phldrT="[Text]" custT="1"/>
      <dgm:spPr/>
      <dgm:t>
        <a:bodyPr/>
        <a:lstStyle/>
        <a:p>
          <a:r>
            <a:rPr lang="en-US" sz="1600" i="1" dirty="0" err="1"/>
            <a:t>Tratado</a:t>
          </a:r>
          <a:r>
            <a:rPr lang="en-US" sz="1600" i="1" dirty="0"/>
            <a:t> </a:t>
          </a:r>
          <a:r>
            <a:rPr lang="en-US" sz="1600" i="1" dirty="0" err="1"/>
            <a:t>sobre</a:t>
          </a:r>
          <a:r>
            <a:rPr lang="en-US" sz="1600" i="1" dirty="0"/>
            <a:t> la </a:t>
          </a:r>
          <a:r>
            <a:rPr lang="en-US" sz="1600" i="1" dirty="0" err="1"/>
            <a:t>tolerancia</a:t>
          </a:r>
          <a:r>
            <a:rPr lang="en-US" sz="1600" i="1" dirty="0"/>
            <a:t> </a:t>
          </a:r>
          <a:r>
            <a:rPr lang="en-US" sz="1600" i="0" dirty="0"/>
            <a:t>y</a:t>
          </a:r>
          <a:r>
            <a:rPr lang="en-US" sz="1600" i="1" dirty="0"/>
            <a:t> </a:t>
          </a:r>
          <a:r>
            <a:rPr lang="en-US" sz="1600" i="1" dirty="0" err="1"/>
            <a:t>Diccionario</a:t>
          </a:r>
          <a:r>
            <a:rPr lang="en-US" sz="1600" i="1" dirty="0"/>
            <a:t> </a:t>
          </a:r>
          <a:r>
            <a:rPr lang="en-US" sz="1600" i="1" dirty="0" err="1"/>
            <a:t>filosófico</a:t>
          </a:r>
          <a:endParaRPr lang="en-US" sz="1600" i="1" dirty="0"/>
        </a:p>
      </dgm:t>
    </dgm:pt>
    <dgm:pt modelId="{C969ED4D-60D4-A34E-B0F2-344F5A0B4DC2}" type="parTrans" cxnId="{21909CD0-722E-F941-BE4B-A47BAFEEA2D8}">
      <dgm:prSet/>
      <dgm:spPr/>
      <dgm:t>
        <a:bodyPr/>
        <a:lstStyle/>
        <a:p>
          <a:endParaRPr lang="en-US"/>
        </a:p>
      </dgm:t>
    </dgm:pt>
    <dgm:pt modelId="{0E157809-5FCD-1341-8733-1E6FC196BAB9}" type="sibTrans" cxnId="{21909CD0-722E-F941-BE4B-A47BAFEEA2D8}">
      <dgm:prSet/>
      <dgm:spPr/>
      <dgm:t>
        <a:bodyPr/>
        <a:lstStyle/>
        <a:p>
          <a:endParaRPr lang="en-US"/>
        </a:p>
      </dgm:t>
    </dgm:pt>
    <dgm:pt modelId="{AB6C9D63-A1FD-4147-B4EA-5B6618E0D3DD}">
      <dgm:prSet phldrT="[Text]" custT="1"/>
      <dgm:spPr/>
      <dgm:t>
        <a:bodyPr/>
        <a:lstStyle/>
        <a:p>
          <a:r>
            <a:rPr lang="en-US" sz="2000" b="1" dirty="0"/>
            <a:t>Rousseau</a:t>
          </a:r>
          <a:endParaRPr lang="en-US" sz="1400" b="1" dirty="0"/>
        </a:p>
      </dgm:t>
    </dgm:pt>
    <dgm:pt modelId="{096F902F-C808-0749-BAB9-F75F235E651E}" type="parTrans" cxnId="{5C1CEF22-68F3-5543-B70D-330AEC66F56C}">
      <dgm:prSet/>
      <dgm:spPr/>
      <dgm:t>
        <a:bodyPr/>
        <a:lstStyle/>
        <a:p>
          <a:endParaRPr lang="en-US"/>
        </a:p>
      </dgm:t>
    </dgm:pt>
    <dgm:pt modelId="{0D9DFF23-7D3C-A145-A7BF-7021B72188EB}" type="sibTrans" cxnId="{5C1CEF22-68F3-5543-B70D-330AEC66F56C}">
      <dgm:prSet/>
      <dgm:spPr/>
      <dgm:t>
        <a:bodyPr/>
        <a:lstStyle/>
        <a:p>
          <a:endParaRPr lang="en-US"/>
        </a:p>
      </dgm:t>
    </dgm:pt>
    <dgm:pt modelId="{ABE365F3-A18B-964F-87CC-65A2C4E5128E}">
      <dgm:prSet phldrT="[Text]" custT="1"/>
      <dgm:spPr/>
      <dgm:t>
        <a:bodyPr/>
        <a:lstStyle/>
        <a:p>
          <a:r>
            <a:rPr lang="en-US" sz="1600" i="1" dirty="0"/>
            <a:t>El </a:t>
          </a:r>
          <a:r>
            <a:rPr lang="en-US" sz="1600" i="1" dirty="0" err="1"/>
            <a:t>contrato</a:t>
          </a:r>
          <a:r>
            <a:rPr lang="en-US" sz="1600" i="1" dirty="0"/>
            <a:t> social</a:t>
          </a:r>
        </a:p>
      </dgm:t>
    </dgm:pt>
    <dgm:pt modelId="{934B1152-B1D0-514A-AC5A-2609BE46100B}" type="parTrans" cxnId="{C41AC5E5-CBC4-6F43-8680-490D5CCB9834}">
      <dgm:prSet/>
      <dgm:spPr/>
      <dgm:t>
        <a:bodyPr/>
        <a:lstStyle/>
        <a:p>
          <a:endParaRPr lang="en-US"/>
        </a:p>
      </dgm:t>
    </dgm:pt>
    <dgm:pt modelId="{75EC729F-B885-844A-A89E-BB32A1A3E18A}" type="sibTrans" cxnId="{C41AC5E5-CBC4-6F43-8680-490D5CCB9834}">
      <dgm:prSet/>
      <dgm:spPr/>
      <dgm:t>
        <a:bodyPr/>
        <a:lstStyle/>
        <a:p>
          <a:endParaRPr lang="en-US"/>
        </a:p>
      </dgm:t>
    </dgm:pt>
    <dgm:pt modelId="{A85BB58D-C791-4A45-81DC-7B8F99C1B427}">
      <dgm:prSet phldrT="[Text]" custT="1"/>
      <dgm:spPr/>
      <dgm:t>
        <a:bodyPr/>
        <a:lstStyle/>
        <a:p>
          <a:r>
            <a:rPr lang="en-US" sz="1600" dirty="0" err="1"/>
            <a:t>División</a:t>
          </a:r>
          <a:r>
            <a:rPr lang="en-US" sz="1600" dirty="0"/>
            <a:t> de los </a:t>
          </a:r>
          <a:r>
            <a:rPr lang="en-US" sz="1600" dirty="0" err="1"/>
            <a:t>tres</a:t>
          </a:r>
          <a:r>
            <a:rPr lang="en-US" sz="1600" dirty="0"/>
            <a:t> </a:t>
          </a:r>
          <a:r>
            <a:rPr lang="en-US" sz="1600" dirty="0" err="1"/>
            <a:t>poderes</a:t>
          </a:r>
          <a:r>
            <a:rPr lang="en-US" sz="1600" dirty="0"/>
            <a:t>: </a:t>
          </a:r>
          <a:r>
            <a:rPr lang="en-US" sz="1600" dirty="0" err="1"/>
            <a:t>ejecutivo</a:t>
          </a:r>
          <a:r>
            <a:rPr lang="en-US" sz="1600" dirty="0"/>
            <a:t>, </a:t>
          </a:r>
          <a:r>
            <a:rPr lang="en-US" sz="1600" dirty="0" err="1"/>
            <a:t>legislativo</a:t>
          </a:r>
          <a:r>
            <a:rPr lang="en-US" sz="1600" dirty="0"/>
            <a:t> y judicial</a:t>
          </a:r>
        </a:p>
      </dgm:t>
    </dgm:pt>
    <dgm:pt modelId="{24E5011E-589E-184D-86B1-E85684153AB7}" type="parTrans" cxnId="{E25BA7C3-F642-4C40-845E-40DA1C94B71A}">
      <dgm:prSet/>
      <dgm:spPr/>
      <dgm:t>
        <a:bodyPr/>
        <a:lstStyle/>
        <a:p>
          <a:endParaRPr lang="en-US"/>
        </a:p>
      </dgm:t>
    </dgm:pt>
    <dgm:pt modelId="{D3A12BCB-9D25-4C4B-AA75-ADCD3AC16121}" type="sibTrans" cxnId="{E25BA7C3-F642-4C40-845E-40DA1C94B71A}">
      <dgm:prSet/>
      <dgm:spPr/>
      <dgm:t>
        <a:bodyPr/>
        <a:lstStyle/>
        <a:p>
          <a:endParaRPr lang="en-US"/>
        </a:p>
      </dgm:t>
    </dgm:pt>
    <dgm:pt modelId="{97F80907-886F-6947-8E55-F07BECC758D3}">
      <dgm:prSet phldrT="[Text]" custT="1"/>
      <dgm:spPr/>
      <dgm:t>
        <a:bodyPr/>
        <a:lstStyle/>
        <a:p>
          <a:r>
            <a:rPr lang="en-US" sz="1600" dirty="0" err="1"/>
            <a:t>Monarquía</a:t>
          </a:r>
          <a:r>
            <a:rPr lang="en-US" sz="1600" dirty="0"/>
            <a:t> </a:t>
          </a:r>
          <a:r>
            <a:rPr lang="en-US" sz="1600" dirty="0" err="1"/>
            <a:t>moderada</a:t>
          </a:r>
          <a:endParaRPr lang="en-US" sz="1600" dirty="0"/>
        </a:p>
      </dgm:t>
    </dgm:pt>
    <dgm:pt modelId="{CD28366E-0533-AA46-9170-0A536EA9F12C}" type="parTrans" cxnId="{2DA5096B-5114-1746-846A-DB86D74BB88D}">
      <dgm:prSet/>
      <dgm:spPr/>
      <dgm:t>
        <a:bodyPr/>
        <a:lstStyle/>
        <a:p>
          <a:endParaRPr lang="en-US"/>
        </a:p>
      </dgm:t>
    </dgm:pt>
    <dgm:pt modelId="{FAA83749-98F1-3548-BEEA-61EB7C236D33}" type="sibTrans" cxnId="{2DA5096B-5114-1746-846A-DB86D74BB88D}">
      <dgm:prSet/>
      <dgm:spPr/>
      <dgm:t>
        <a:bodyPr/>
        <a:lstStyle/>
        <a:p>
          <a:endParaRPr lang="en-US"/>
        </a:p>
      </dgm:t>
    </dgm:pt>
    <dgm:pt modelId="{6A0CB36D-D13D-2441-92DB-3F55841C20FD}">
      <dgm:prSet phldrT="[Text]" custT="1"/>
      <dgm:spPr/>
      <dgm:t>
        <a:bodyPr/>
        <a:lstStyle/>
        <a:p>
          <a:r>
            <a:rPr lang="en-US" sz="1600" dirty="0" err="1"/>
            <a:t>Crítica</a:t>
          </a:r>
          <a:r>
            <a:rPr lang="en-US" sz="1600" dirty="0"/>
            <a:t> de </a:t>
          </a:r>
          <a:r>
            <a:rPr lang="en-US" sz="1600" dirty="0" err="1"/>
            <a:t>las</a:t>
          </a:r>
          <a:r>
            <a:rPr lang="en-US" sz="1600" dirty="0"/>
            <a:t> ideas </a:t>
          </a:r>
          <a:r>
            <a:rPr lang="en-US" sz="1600" dirty="0" err="1"/>
            <a:t>religiosas</a:t>
          </a:r>
          <a:r>
            <a:rPr lang="en-US" sz="1600" dirty="0"/>
            <a:t> y </a:t>
          </a:r>
          <a:r>
            <a:rPr lang="en-US" sz="1600" dirty="0" err="1"/>
            <a:t>costumbres</a:t>
          </a:r>
          <a:r>
            <a:rPr lang="en-US" sz="1600" dirty="0"/>
            <a:t> de la </a:t>
          </a:r>
          <a:r>
            <a:rPr lang="en-US" sz="1600" dirty="0" err="1"/>
            <a:t>época</a:t>
          </a:r>
          <a:endParaRPr lang="en-US" sz="1600" dirty="0"/>
        </a:p>
      </dgm:t>
    </dgm:pt>
    <dgm:pt modelId="{35F5747D-E6FF-6A45-AF40-957C86F5FA82}" type="parTrans" cxnId="{241A9C58-29AF-FE45-A9A2-DAA5DCFEADBD}">
      <dgm:prSet/>
      <dgm:spPr/>
      <dgm:t>
        <a:bodyPr/>
        <a:lstStyle/>
        <a:p>
          <a:endParaRPr lang="es-ES"/>
        </a:p>
      </dgm:t>
    </dgm:pt>
    <dgm:pt modelId="{A822F389-FBAC-B342-AA32-A6622459A2AB}" type="sibTrans" cxnId="{241A9C58-29AF-FE45-A9A2-DAA5DCFEADBD}">
      <dgm:prSet/>
      <dgm:spPr/>
      <dgm:t>
        <a:bodyPr/>
        <a:lstStyle/>
        <a:p>
          <a:endParaRPr lang="es-ES"/>
        </a:p>
      </dgm:t>
    </dgm:pt>
    <dgm:pt modelId="{A4DDF248-478A-5549-9FCC-9AB98D251A96}">
      <dgm:prSet phldrT="[Text]" custT="1"/>
      <dgm:spPr/>
      <dgm:t>
        <a:bodyPr/>
        <a:lstStyle/>
        <a:p>
          <a:r>
            <a:rPr lang="en-US" sz="1600" dirty="0" err="1"/>
            <a:t>Tolerancia</a:t>
          </a:r>
          <a:r>
            <a:rPr lang="en-US" sz="1600" dirty="0"/>
            <a:t> </a:t>
          </a:r>
          <a:r>
            <a:rPr lang="en-US" sz="1600" dirty="0" err="1"/>
            <a:t>frente</a:t>
          </a:r>
          <a:r>
            <a:rPr lang="en-US" sz="1600" dirty="0"/>
            <a:t> a </a:t>
          </a:r>
          <a:r>
            <a:rPr lang="en-US" sz="1600" dirty="0" err="1"/>
            <a:t>fanatismo</a:t>
          </a:r>
          <a:endParaRPr lang="en-US" sz="1600" dirty="0"/>
        </a:p>
      </dgm:t>
    </dgm:pt>
    <dgm:pt modelId="{1456AE55-BAB4-224C-8641-FFF54DF99545}" type="parTrans" cxnId="{7A49FFF1-926A-994E-AEC0-0FA5CDA54FAE}">
      <dgm:prSet/>
      <dgm:spPr/>
      <dgm:t>
        <a:bodyPr/>
        <a:lstStyle/>
        <a:p>
          <a:endParaRPr lang="es-ES"/>
        </a:p>
      </dgm:t>
    </dgm:pt>
    <dgm:pt modelId="{40845F67-883C-E44F-9710-49FC5016CAD7}" type="sibTrans" cxnId="{7A49FFF1-926A-994E-AEC0-0FA5CDA54FAE}">
      <dgm:prSet/>
      <dgm:spPr/>
      <dgm:t>
        <a:bodyPr/>
        <a:lstStyle/>
        <a:p>
          <a:endParaRPr lang="es-ES"/>
        </a:p>
      </dgm:t>
    </dgm:pt>
    <dgm:pt modelId="{125CBA27-B6B3-9D49-B03E-6958689F1134}">
      <dgm:prSet phldrT="[Text]" custT="1"/>
      <dgm:spPr/>
      <dgm:t>
        <a:bodyPr/>
        <a:lstStyle/>
        <a:p>
          <a:r>
            <a:rPr lang="en-US" sz="1600" dirty="0" err="1"/>
            <a:t>Crítica</a:t>
          </a:r>
          <a:r>
            <a:rPr lang="en-US" sz="1600" dirty="0"/>
            <a:t> a la </a:t>
          </a:r>
          <a:r>
            <a:rPr lang="en-US" sz="1600" dirty="0" err="1"/>
            <a:t>sociedad</a:t>
          </a:r>
          <a:r>
            <a:rPr lang="en-US" sz="1600" dirty="0"/>
            <a:t> de la </a:t>
          </a:r>
          <a:r>
            <a:rPr lang="en-US" sz="1600" dirty="0" err="1"/>
            <a:t>época</a:t>
          </a:r>
          <a:endParaRPr lang="en-US" sz="1600" dirty="0"/>
        </a:p>
      </dgm:t>
    </dgm:pt>
    <dgm:pt modelId="{AF05D667-629B-1A44-95F5-F9B60AB72503}" type="parTrans" cxnId="{B34FEFD7-783A-CA4E-90F2-B984829AE63F}">
      <dgm:prSet/>
      <dgm:spPr/>
      <dgm:t>
        <a:bodyPr/>
        <a:lstStyle/>
        <a:p>
          <a:endParaRPr lang="es-ES"/>
        </a:p>
      </dgm:t>
    </dgm:pt>
    <dgm:pt modelId="{BC672972-E2E3-1049-A105-BA07CB157C1D}" type="sibTrans" cxnId="{B34FEFD7-783A-CA4E-90F2-B984829AE63F}">
      <dgm:prSet/>
      <dgm:spPr/>
      <dgm:t>
        <a:bodyPr/>
        <a:lstStyle/>
        <a:p>
          <a:endParaRPr lang="es-ES"/>
        </a:p>
      </dgm:t>
    </dgm:pt>
    <dgm:pt modelId="{8B6DCB05-ACA8-194C-9768-817186AF5D67}">
      <dgm:prSet phldrT="[Text]" custT="1"/>
      <dgm:spPr/>
      <dgm:t>
        <a:bodyPr/>
        <a:lstStyle/>
        <a:p>
          <a:r>
            <a:rPr lang="en-US" sz="1600" dirty="0"/>
            <a:t>Hombre bueno </a:t>
          </a:r>
          <a:r>
            <a:rPr lang="en-US" sz="1600" dirty="0" err="1"/>
            <a:t>por</a:t>
          </a:r>
          <a:r>
            <a:rPr lang="en-US" sz="1600" dirty="0"/>
            <a:t> </a:t>
          </a:r>
          <a:r>
            <a:rPr lang="en-US" sz="1600" dirty="0" err="1"/>
            <a:t>naturaleza</a:t>
          </a:r>
          <a:endParaRPr lang="en-US" sz="1600" dirty="0"/>
        </a:p>
      </dgm:t>
    </dgm:pt>
    <dgm:pt modelId="{4C4DDCBD-1DC1-344A-953F-DD987BF4BA02}" type="parTrans" cxnId="{F1DAE8F2-5E97-EC4E-8720-77FA8E9FD226}">
      <dgm:prSet/>
      <dgm:spPr/>
      <dgm:t>
        <a:bodyPr/>
        <a:lstStyle/>
        <a:p>
          <a:endParaRPr lang="es-ES"/>
        </a:p>
      </dgm:t>
    </dgm:pt>
    <dgm:pt modelId="{26C3395E-AA01-334D-88F3-9CD607183A98}" type="sibTrans" cxnId="{F1DAE8F2-5E97-EC4E-8720-77FA8E9FD226}">
      <dgm:prSet/>
      <dgm:spPr/>
      <dgm:t>
        <a:bodyPr/>
        <a:lstStyle/>
        <a:p>
          <a:endParaRPr lang="es-ES"/>
        </a:p>
      </dgm:t>
    </dgm:pt>
    <dgm:pt modelId="{62AED00D-EEFF-5240-B553-2C7E5929A848}">
      <dgm:prSet phldrT="[Text]" custT="1"/>
      <dgm:spPr/>
      <dgm:t>
        <a:bodyPr/>
        <a:lstStyle/>
        <a:p>
          <a:r>
            <a:rPr lang="en-US" sz="1600" dirty="0" err="1"/>
            <a:t>Democracia</a:t>
          </a:r>
          <a:r>
            <a:rPr lang="en-US" sz="1600" dirty="0"/>
            <a:t> </a:t>
          </a:r>
          <a:r>
            <a:rPr lang="en-US" sz="1600" dirty="0" err="1"/>
            <a:t>directa</a:t>
          </a:r>
          <a:endParaRPr lang="en-US" sz="1600" dirty="0"/>
        </a:p>
      </dgm:t>
    </dgm:pt>
    <dgm:pt modelId="{0CF401BA-CC49-E345-972D-B1D6F3FD33F6}" type="parTrans" cxnId="{D0D3007F-ED34-7846-B513-19CDC8744F1A}">
      <dgm:prSet/>
      <dgm:spPr/>
      <dgm:t>
        <a:bodyPr/>
        <a:lstStyle/>
        <a:p>
          <a:endParaRPr lang="es-ES"/>
        </a:p>
      </dgm:t>
    </dgm:pt>
    <dgm:pt modelId="{675B3128-7797-7040-A507-4318C268419C}" type="sibTrans" cxnId="{D0D3007F-ED34-7846-B513-19CDC8744F1A}">
      <dgm:prSet/>
      <dgm:spPr/>
      <dgm:t>
        <a:bodyPr/>
        <a:lstStyle/>
        <a:p>
          <a:endParaRPr lang="es-ES"/>
        </a:p>
      </dgm:t>
    </dgm:pt>
    <dgm:pt modelId="{4298B58C-0929-FD4E-89FE-9BC72E4D9925}">
      <dgm:prSet phldrT="[Text]" custT="1"/>
      <dgm:spPr/>
      <dgm:t>
        <a:bodyPr/>
        <a:lstStyle/>
        <a:p>
          <a:r>
            <a:rPr lang="en-US" sz="1600" dirty="0" err="1"/>
            <a:t>Voluntad</a:t>
          </a:r>
          <a:r>
            <a:rPr lang="en-US" sz="1600" dirty="0"/>
            <a:t> general</a:t>
          </a:r>
        </a:p>
      </dgm:t>
    </dgm:pt>
    <dgm:pt modelId="{8552606C-3D38-BA45-93B4-0FF3AB1CE513}" type="sibTrans" cxnId="{02A5CE87-FD21-A243-A978-A1A629F8380D}">
      <dgm:prSet/>
      <dgm:spPr/>
      <dgm:t>
        <a:bodyPr/>
        <a:lstStyle/>
        <a:p>
          <a:endParaRPr lang="es-ES"/>
        </a:p>
      </dgm:t>
    </dgm:pt>
    <dgm:pt modelId="{A67DC9D0-713A-4D4E-8083-75E7D0CACC69}" type="parTrans" cxnId="{02A5CE87-FD21-A243-A978-A1A629F8380D}">
      <dgm:prSet/>
      <dgm:spPr/>
      <dgm:t>
        <a:bodyPr/>
        <a:lstStyle/>
        <a:p>
          <a:endParaRPr lang="es-ES"/>
        </a:p>
      </dgm:t>
    </dgm:pt>
    <dgm:pt modelId="{FE18F82F-7EF4-46CA-A066-2466A8A889F0}" type="pres">
      <dgm:prSet presAssocID="{9DCC561A-3F32-B64A-9EF7-35C26D8C8734}" presName="linear" presStyleCnt="0">
        <dgm:presLayoutVars>
          <dgm:dir/>
          <dgm:resizeHandles val="exact"/>
        </dgm:presLayoutVars>
      </dgm:prSet>
      <dgm:spPr/>
    </dgm:pt>
    <dgm:pt modelId="{5C690C34-577D-469D-81D6-98F4144888E8}" type="pres">
      <dgm:prSet presAssocID="{10518066-1096-DA43-906A-9E179E7FA602}" presName="comp" presStyleCnt="0"/>
      <dgm:spPr/>
    </dgm:pt>
    <dgm:pt modelId="{681774BF-3529-4CD1-91FF-1205006E50FD}" type="pres">
      <dgm:prSet presAssocID="{10518066-1096-DA43-906A-9E179E7FA602}" presName="box" presStyleLbl="node1" presStyleIdx="0" presStyleCnt="3" custScaleY="83611"/>
      <dgm:spPr/>
    </dgm:pt>
    <dgm:pt modelId="{8CDA5297-E31A-43E4-B5C0-3C6C862EBACB}" type="pres">
      <dgm:prSet presAssocID="{10518066-1096-DA43-906A-9E179E7FA602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737BCAC-3E02-48FD-9D42-89F61EFEB597}" type="pres">
      <dgm:prSet presAssocID="{10518066-1096-DA43-906A-9E179E7FA602}" presName="text" presStyleLbl="node1" presStyleIdx="0" presStyleCnt="3">
        <dgm:presLayoutVars>
          <dgm:bulletEnabled val="1"/>
        </dgm:presLayoutVars>
      </dgm:prSet>
      <dgm:spPr/>
    </dgm:pt>
    <dgm:pt modelId="{D4FF8B9A-657B-4D9D-9741-82481EEB09FA}" type="pres">
      <dgm:prSet presAssocID="{8C727FE6-0AA9-0242-8E7D-74368A484E4C}" presName="spacer" presStyleCnt="0"/>
      <dgm:spPr/>
    </dgm:pt>
    <dgm:pt modelId="{DC5283A9-05A0-4FB7-9D22-5E0C9C41BA2D}" type="pres">
      <dgm:prSet presAssocID="{392B3E76-C18B-B743-9390-9701993DF5A6}" presName="comp" presStyleCnt="0"/>
      <dgm:spPr/>
    </dgm:pt>
    <dgm:pt modelId="{F1E19126-E01C-44E1-A041-1361DED263B7}" type="pres">
      <dgm:prSet presAssocID="{392B3E76-C18B-B743-9390-9701993DF5A6}" presName="box" presStyleLbl="node1" presStyleIdx="1" presStyleCnt="3" custScaleY="85571"/>
      <dgm:spPr/>
    </dgm:pt>
    <dgm:pt modelId="{60281741-978B-4DD6-B6A1-D0668B6CA342}" type="pres">
      <dgm:prSet presAssocID="{392B3E76-C18B-B743-9390-9701993DF5A6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E1A955A-BE4D-4D97-B185-1941D012311E}" type="pres">
      <dgm:prSet presAssocID="{392B3E76-C18B-B743-9390-9701993DF5A6}" presName="text" presStyleLbl="node1" presStyleIdx="1" presStyleCnt="3">
        <dgm:presLayoutVars>
          <dgm:bulletEnabled val="1"/>
        </dgm:presLayoutVars>
      </dgm:prSet>
      <dgm:spPr/>
    </dgm:pt>
    <dgm:pt modelId="{29E37D7C-62F2-4DCB-AEF2-B9E2986D1EF3}" type="pres">
      <dgm:prSet presAssocID="{E8F9453D-694B-724F-8AC9-A1355C785CE2}" presName="spacer" presStyleCnt="0"/>
      <dgm:spPr/>
    </dgm:pt>
    <dgm:pt modelId="{BFA34986-E248-4302-A94D-BAAC9447E023}" type="pres">
      <dgm:prSet presAssocID="{AB6C9D63-A1FD-4147-B4EA-5B6618E0D3DD}" presName="comp" presStyleCnt="0"/>
      <dgm:spPr/>
    </dgm:pt>
    <dgm:pt modelId="{10C7F146-9F6B-40E5-AA53-CED51BF3FDE2}" type="pres">
      <dgm:prSet presAssocID="{AB6C9D63-A1FD-4147-B4EA-5B6618E0D3DD}" presName="box" presStyleLbl="node1" presStyleIdx="2" presStyleCnt="3"/>
      <dgm:spPr/>
    </dgm:pt>
    <dgm:pt modelId="{07046F58-B307-4731-B9A4-8B321D89CE3F}" type="pres">
      <dgm:prSet presAssocID="{AB6C9D63-A1FD-4147-B4EA-5B6618E0D3DD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6B12672-C605-4DE3-B533-A2A2818F9ECF}" type="pres">
      <dgm:prSet presAssocID="{AB6C9D63-A1FD-4147-B4EA-5B6618E0D3DD}" presName="text" presStyleLbl="node1" presStyleIdx="2" presStyleCnt="3">
        <dgm:presLayoutVars>
          <dgm:bulletEnabled val="1"/>
        </dgm:presLayoutVars>
      </dgm:prSet>
      <dgm:spPr/>
    </dgm:pt>
  </dgm:ptLst>
  <dgm:cxnLst>
    <dgm:cxn modelId="{25DF8607-4662-492D-9060-0D8C688D6367}" type="presOf" srcId="{392B3E76-C18B-B743-9390-9701993DF5A6}" destId="{AE1A955A-BE4D-4D97-B185-1941D012311E}" srcOrd="1" destOrd="0" presId="urn:microsoft.com/office/officeart/2005/8/layout/vList4"/>
    <dgm:cxn modelId="{A3EF2B13-9A62-444E-83DF-759F25BA62CC}" type="presOf" srcId="{8B6DCB05-ACA8-194C-9768-817186AF5D67}" destId="{10C7F146-9F6B-40E5-AA53-CED51BF3FDE2}" srcOrd="0" destOrd="3" presId="urn:microsoft.com/office/officeart/2005/8/layout/vList4"/>
    <dgm:cxn modelId="{7057CA1C-2B71-410A-BC30-B498D5F95117}" type="presOf" srcId="{AB6C9D63-A1FD-4147-B4EA-5B6618E0D3DD}" destId="{76B12672-C605-4DE3-B533-A2A2818F9ECF}" srcOrd="1" destOrd="0" presId="urn:microsoft.com/office/officeart/2005/8/layout/vList4"/>
    <dgm:cxn modelId="{2DA8EE21-884C-B742-B0AD-86814791454C}" srcId="{9DCC561A-3F32-B64A-9EF7-35C26D8C8734}" destId="{10518066-1096-DA43-906A-9E179E7FA602}" srcOrd="0" destOrd="0" parTransId="{F2F57674-A367-3D4B-8F74-3C00950B0689}" sibTransId="{8C727FE6-0AA9-0242-8E7D-74368A484E4C}"/>
    <dgm:cxn modelId="{5C1CEF22-68F3-5543-B70D-330AEC66F56C}" srcId="{9DCC561A-3F32-B64A-9EF7-35C26D8C8734}" destId="{AB6C9D63-A1FD-4147-B4EA-5B6618E0D3DD}" srcOrd="2" destOrd="0" parTransId="{096F902F-C808-0749-BAB9-F75F235E651E}" sibTransId="{0D9DFF23-7D3C-A145-A7BF-7021B72188EB}"/>
    <dgm:cxn modelId="{D657273B-5D6A-4599-BCD7-3EA399777DCB}" type="presOf" srcId="{4298B58C-0929-FD4E-89FE-9BC72E4D9925}" destId="{10C7F146-9F6B-40E5-AA53-CED51BF3FDE2}" srcOrd="0" destOrd="4" presId="urn:microsoft.com/office/officeart/2005/8/layout/vList4"/>
    <dgm:cxn modelId="{2D086C3D-0968-4AB9-9F7E-C13E6BCDE6E4}" type="presOf" srcId="{97F80907-886F-6947-8E55-F07BECC758D3}" destId="{4737BCAC-3E02-48FD-9D42-89F61EFEB597}" srcOrd="1" destOrd="3" presId="urn:microsoft.com/office/officeart/2005/8/layout/vList4"/>
    <dgm:cxn modelId="{BC66353E-FF6D-4F9D-942E-8C832EC958A3}" type="presOf" srcId="{9DCC561A-3F32-B64A-9EF7-35C26D8C8734}" destId="{FE18F82F-7EF4-46CA-A066-2466A8A889F0}" srcOrd="0" destOrd="0" presId="urn:microsoft.com/office/officeart/2005/8/layout/vList4"/>
    <dgm:cxn modelId="{E9F16241-D534-4327-9DE1-CE86DBA12A72}" type="presOf" srcId="{E234AFF6-B2E2-444A-A8DB-48520B1ADC76}" destId="{681774BF-3529-4CD1-91FF-1205006E50FD}" srcOrd="0" destOrd="1" presId="urn:microsoft.com/office/officeart/2005/8/layout/vList4"/>
    <dgm:cxn modelId="{57BC0A66-1D05-A449-9A4D-AF15E66057C0}" srcId="{9DCC561A-3F32-B64A-9EF7-35C26D8C8734}" destId="{392B3E76-C18B-B743-9390-9701993DF5A6}" srcOrd="1" destOrd="0" parTransId="{4B7B44E2-E3B4-7247-A63A-07C0327B7426}" sibTransId="{E8F9453D-694B-724F-8AC9-A1355C785CE2}"/>
    <dgm:cxn modelId="{ED73EB68-D4C8-4DA1-BF42-E8511207FF63}" type="presOf" srcId="{A4DDF248-478A-5549-9FCC-9AB98D251A96}" destId="{F1E19126-E01C-44E1-A041-1361DED263B7}" srcOrd="0" destOrd="3" presId="urn:microsoft.com/office/officeart/2005/8/layout/vList4"/>
    <dgm:cxn modelId="{2DA5096B-5114-1746-846A-DB86D74BB88D}" srcId="{10518066-1096-DA43-906A-9E179E7FA602}" destId="{97F80907-886F-6947-8E55-F07BECC758D3}" srcOrd="2" destOrd="0" parTransId="{CD28366E-0533-AA46-9170-0A536EA9F12C}" sibTransId="{FAA83749-98F1-3548-BEEA-61EB7C236D33}"/>
    <dgm:cxn modelId="{C1D2444B-5164-4ED3-8783-0F7E2115AB7D}" type="presOf" srcId="{6A0CB36D-D13D-2441-92DB-3F55841C20FD}" destId="{AE1A955A-BE4D-4D97-B185-1941D012311E}" srcOrd="1" destOrd="2" presId="urn:microsoft.com/office/officeart/2005/8/layout/vList4"/>
    <dgm:cxn modelId="{3AFF8E51-C358-423D-B0F3-7AEC95CC5A04}" type="presOf" srcId="{A85BB58D-C791-4A45-81DC-7B8F99C1B427}" destId="{681774BF-3529-4CD1-91FF-1205006E50FD}" srcOrd="0" destOrd="2" presId="urn:microsoft.com/office/officeart/2005/8/layout/vList4"/>
    <dgm:cxn modelId="{241A9C58-29AF-FE45-A9A2-DAA5DCFEADBD}" srcId="{392B3E76-C18B-B743-9390-9701993DF5A6}" destId="{6A0CB36D-D13D-2441-92DB-3F55841C20FD}" srcOrd="1" destOrd="0" parTransId="{35F5747D-E6FF-6A45-AF40-957C86F5FA82}" sibTransId="{A822F389-FBAC-B342-AA32-A6622459A2AB}"/>
    <dgm:cxn modelId="{6501617E-B53D-4AF2-B7D1-FC1B9EE42DBF}" type="presOf" srcId="{125CBA27-B6B3-9D49-B03E-6958689F1134}" destId="{10C7F146-9F6B-40E5-AA53-CED51BF3FDE2}" srcOrd="0" destOrd="2" presId="urn:microsoft.com/office/officeart/2005/8/layout/vList4"/>
    <dgm:cxn modelId="{D0D3007F-ED34-7846-B513-19CDC8744F1A}" srcId="{AB6C9D63-A1FD-4147-B4EA-5B6618E0D3DD}" destId="{62AED00D-EEFF-5240-B553-2C7E5929A848}" srcOrd="4" destOrd="0" parTransId="{0CF401BA-CC49-E345-972D-B1D6F3FD33F6}" sibTransId="{675B3128-7797-7040-A507-4318C268419C}"/>
    <dgm:cxn modelId="{FFC73886-9B8E-4DA6-BB87-7B226FC9DD2C}" type="presOf" srcId="{11133C2A-8779-B847-8062-8E99A5C53F79}" destId="{F1E19126-E01C-44E1-A041-1361DED263B7}" srcOrd="0" destOrd="1" presId="urn:microsoft.com/office/officeart/2005/8/layout/vList4"/>
    <dgm:cxn modelId="{02A5CE87-FD21-A243-A978-A1A629F8380D}" srcId="{AB6C9D63-A1FD-4147-B4EA-5B6618E0D3DD}" destId="{4298B58C-0929-FD4E-89FE-9BC72E4D9925}" srcOrd="3" destOrd="0" parTransId="{A67DC9D0-713A-4D4E-8083-75E7D0CACC69}" sibTransId="{8552606C-3D38-BA45-93B4-0FF3AB1CE513}"/>
    <dgm:cxn modelId="{5A2F3288-1316-4CF1-A871-E69BFFD4B0CC}" type="presOf" srcId="{10518066-1096-DA43-906A-9E179E7FA602}" destId="{681774BF-3529-4CD1-91FF-1205006E50FD}" srcOrd="0" destOrd="0" presId="urn:microsoft.com/office/officeart/2005/8/layout/vList4"/>
    <dgm:cxn modelId="{DC369789-C3AA-F748-A287-57921579FD18}" srcId="{10518066-1096-DA43-906A-9E179E7FA602}" destId="{E234AFF6-B2E2-444A-A8DB-48520B1ADC76}" srcOrd="0" destOrd="0" parTransId="{955A0E34-1FFF-3A47-AF5B-AD940662FCF8}" sibTransId="{56A545B1-E060-5548-850D-4DC1F2BA0AB3}"/>
    <dgm:cxn modelId="{FAE05B8A-039E-48B0-A82E-43F08DB1B36E}" type="presOf" srcId="{ABE365F3-A18B-964F-87CC-65A2C4E5128E}" destId="{10C7F146-9F6B-40E5-AA53-CED51BF3FDE2}" srcOrd="0" destOrd="1" presId="urn:microsoft.com/office/officeart/2005/8/layout/vList4"/>
    <dgm:cxn modelId="{E02B2D8E-6EF2-4AE5-81F1-BB94B2B85DCF}" type="presOf" srcId="{A4DDF248-478A-5549-9FCC-9AB98D251A96}" destId="{AE1A955A-BE4D-4D97-B185-1941D012311E}" srcOrd="1" destOrd="3" presId="urn:microsoft.com/office/officeart/2005/8/layout/vList4"/>
    <dgm:cxn modelId="{8DC49896-9561-4AB8-AE66-6B2C26E2869D}" type="presOf" srcId="{8B6DCB05-ACA8-194C-9768-817186AF5D67}" destId="{76B12672-C605-4DE3-B533-A2A2818F9ECF}" srcOrd="1" destOrd="3" presId="urn:microsoft.com/office/officeart/2005/8/layout/vList4"/>
    <dgm:cxn modelId="{C32442A6-651F-445A-A70E-D5D53201BF42}" type="presOf" srcId="{ABE365F3-A18B-964F-87CC-65A2C4E5128E}" destId="{76B12672-C605-4DE3-B533-A2A2818F9ECF}" srcOrd="1" destOrd="1" presId="urn:microsoft.com/office/officeart/2005/8/layout/vList4"/>
    <dgm:cxn modelId="{B788DBAB-E302-4854-8AD4-903EE256CBBF}" type="presOf" srcId="{10518066-1096-DA43-906A-9E179E7FA602}" destId="{4737BCAC-3E02-48FD-9D42-89F61EFEB597}" srcOrd="1" destOrd="0" presId="urn:microsoft.com/office/officeart/2005/8/layout/vList4"/>
    <dgm:cxn modelId="{12AA23BB-E342-41DA-A09D-1E2B969B5C97}" type="presOf" srcId="{11133C2A-8779-B847-8062-8E99A5C53F79}" destId="{AE1A955A-BE4D-4D97-B185-1941D012311E}" srcOrd="1" destOrd="1" presId="urn:microsoft.com/office/officeart/2005/8/layout/vList4"/>
    <dgm:cxn modelId="{EFF24FC1-2851-4760-8745-86D8ADED041C}" type="presOf" srcId="{4298B58C-0929-FD4E-89FE-9BC72E4D9925}" destId="{76B12672-C605-4DE3-B533-A2A2818F9ECF}" srcOrd="1" destOrd="4" presId="urn:microsoft.com/office/officeart/2005/8/layout/vList4"/>
    <dgm:cxn modelId="{899018C3-83D5-4262-A337-9C5BACC794E6}" type="presOf" srcId="{97F80907-886F-6947-8E55-F07BECC758D3}" destId="{681774BF-3529-4CD1-91FF-1205006E50FD}" srcOrd="0" destOrd="3" presId="urn:microsoft.com/office/officeart/2005/8/layout/vList4"/>
    <dgm:cxn modelId="{E25BA7C3-F642-4C40-845E-40DA1C94B71A}" srcId="{10518066-1096-DA43-906A-9E179E7FA602}" destId="{A85BB58D-C791-4A45-81DC-7B8F99C1B427}" srcOrd="1" destOrd="0" parTransId="{24E5011E-589E-184D-86B1-E85684153AB7}" sibTransId="{D3A12BCB-9D25-4C4B-AA75-ADCD3AC16121}"/>
    <dgm:cxn modelId="{483669C4-4363-4B95-91DA-5DF305606CFC}" type="presOf" srcId="{6A0CB36D-D13D-2441-92DB-3F55841C20FD}" destId="{F1E19126-E01C-44E1-A041-1361DED263B7}" srcOrd="0" destOrd="2" presId="urn:microsoft.com/office/officeart/2005/8/layout/vList4"/>
    <dgm:cxn modelId="{21909CD0-722E-F941-BE4B-A47BAFEEA2D8}" srcId="{392B3E76-C18B-B743-9390-9701993DF5A6}" destId="{11133C2A-8779-B847-8062-8E99A5C53F79}" srcOrd="0" destOrd="0" parTransId="{C969ED4D-60D4-A34E-B0F2-344F5A0B4DC2}" sibTransId="{0E157809-5FCD-1341-8733-1E6FC196BAB9}"/>
    <dgm:cxn modelId="{DF3428D5-AB35-4B57-9420-5CF32B129B25}" type="presOf" srcId="{62AED00D-EEFF-5240-B553-2C7E5929A848}" destId="{10C7F146-9F6B-40E5-AA53-CED51BF3FDE2}" srcOrd="0" destOrd="5" presId="urn:microsoft.com/office/officeart/2005/8/layout/vList4"/>
    <dgm:cxn modelId="{7F7EB6D5-19C9-4A64-A049-50200C87AF14}" type="presOf" srcId="{62AED00D-EEFF-5240-B553-2C7E5929A848}" destId="{76B12672-C605-4DE3-B533-A2A2818F9ECF}" srcOrd="1" destOrd="5" presId="urn:microsoft.com/office/officeart/2005/8/layout/vList4"/>
    <dgm:cxn modelId="{B34FEFD7-783A-CA4E-90F2-B984829AE63F}" srcId="{AB6C9D63-A1FD-4147-B4EA-5B6618E0D3DD}" destId="{125CBA27-B6B3-9D49-B03E-6958689F1134}" srcOrd="1" destOrd="0" parTransId="{AF05D667-629B-1A44-95F5-F9B60AB72503}" sibTransId="{BC672972-E2E3-1049-A105-BA07CB157C1D}"/>
    <dgm:cxn modelId="{41E6EAD9-553D-40EC-88A9-EA571983CA2D}" type="presOf" srcId="{AB6C9D63-A1FD-4147-B4EA-5B6618E0D3DD}" destId="{10C7F146-9F6B-40E5-AA53-CED51BF3FDE2}" srcOrd="0" destOrd="0" presId="urn:microsoft.com/office/officeart/2005/8/layout/vList4"/>
    <dgm:cxn modelId="{812D61DB-78BB-4FA7-A8E4-62938ABA64A4}" type="presOf" srcId="{E234AFF6-B2E2-444A-A8DB-48520B1ADC76}" destId="{4737BCAC-3E02-48FD-9D42-89F61EFEB597}" srcOrd="1" destOrd="1" presId="urn:microsoft.com/office/officeart/2005/8/layout/vList4"/>
    <dgm:cxn modelId="{CA867FE5-320A-4FD1-A5E7-93B63EF4C8A9}" type="presOf" srcId="{A85BB58D-C791-4A45-81DC-7B8F99C1B427}" destId="{4737BCAC-3E02-48FD-9D42-89F61EFEB597}" srcOrd="1" destOrd="2" presId="urn:microsoft.com/office/officeart/2005/8/layout/vList4"/>
    <dgm:cxn modelId="{C41AC5E5-CBC4-6F43-8680-490D5CCB9834}" srcId="{AB6C9D63-A1FD-4147-B4EA-5B6618E0D3DD}" destId="{ABE365F3-A18B-964F-87CC-65A2C4E5128E}" srcOrd="0" destOrd="0" parTransId="{934B1152-B1D0-514A-AC5A-2609BE46100B}" sibTransId="{75EC729F-B885-844A-A89E-BB32A1A3E18A}"/>
    <dgm:cxn modelId="{7A49FFF1-926A-994E-AEC0-0FA5CDA54FAE}" srcId="{392B3E76-C18B-B743-9390-9701993DF5A6}" destId="{A4DDF248-478A-5549-9FCC-9AB98D251A96}" srcOrd="2" destOrd="0" parTransId="{1456AE55-BAB4-224C-8641-FFF54DF99545}" sibTransId="{40845F67-883C-E44F-9710-49FC5016CAD7}"/>
    <dgm:cxn modelId="{F1DAE8F2-5E97-EC4E-8720-77FA8E9FD226}" srcId="{AB6C9D63-A1FD-4147-B4EA-5B6618E0D3DD}" destId="{8B6DCB05-ACA8-194C-9768-817186AF5D67}" srcOrd="2" destOrd="0" parTransId="{4C4DDCBD-1DC1-344A-953F-DD987BF4BA02}" sibTransId="{26C3395E-AA01-334D-88F3-9CD607183A98}"/>
    <dgm:cxn modelId="{0F9241F5-92D9-4E38-BBA5-EB427AA9FE13}" type="presOf" srcId="{125CBA27-B6B3-9D49-B03E-6958689F1134}" destId="{76B12672-C605-4DE3-B533-A2A2818F9ECF}" srcOrd="1" destOrd="2" presId="urn:microsoft.com/office/officeart/2005/8/layout/vList4"/>
    <dgm:cxn modelId="{42B251FE-D8F2-4157-85C3-B5FBDE71CAF4}" type="presOf" srcId="{392B3E76-C18B-B743-9390-9701993DF5A6}" destId="{F1E19126-E01C-44E1-A041-1361DED263B7}" srcOrd="0" destOrd="0" presId="urn:microsoft.com/office/officeart/2005/8/layout/vList4"/>
    <dgm:cxn modelId="{DE416794-DDF4-437E-8BC2-5E4FFF1430E5}" type="presParOf" srcId="{FE18F82F-7EF4-46CA-A066-2466A8A889F0}" destId="{5C690C34-577D-469D-81D6-98F4144888E8}" srcOrd="0" destOrd="0" presId="urn:microsoft.com/office/officeart/2005/8/layout/vList4"/>
    <dgm:cxn modelId="{3994EF4A-59BF-4014-8BF7-B8411C33B0AC}" type="presParOf" srcId="{5C690C34-577D-469D-81D6-98F4144888E8}" destId="{681774BF-3529-4CD1-91FF-1205006E50FD}" srcOrd="0" destOrd="0" presId="urn:microsoft.com/office/officeart/2005/8/layout/vList4"/>
    <dgm:cxn modelId="{5DC0BB83-6452-4B42-8BF8-478662FED944}" type="presParOf" srcId="{5C690C34-577D-469D-81D6-98F4144888E8}" destId="{8CDA5297-E31A-43E4-B5C0-3C6C862EBACB}" srcOrd="1" destOrd="0" presId="urn:microsoft.com/office/officeart/2005/8/layout/vList4"/>
    <dgm:cxn modelId="{1B50841B-E93C-48C8-8006-D1CD0D4CB317}" type="presParOf" srcId="{5C690C34-577D-469D-81D6-98F4144888E8}" destId="{4737BCAC-3E02-48FD-9D42-89F61EFEB597}" srcOrd="2" destOrd="0" presId="urn:microsoft.com/office/officeart/2005/8/layout/vList4"/>
    <dgm:cxn modelId="{E1646E49-FC72-486C-9168-EAE21EE584A0}" type="presParOf" srcId="{FE18F82F-7EF4-46CA-A066-2466A8A889F0}" destId="{D4FF8B9A-657B-4D9D-9741-82481EEB09FA}" srcOrd="1" destOrd="0" presId="urn:microsoft.com/office/officeart/2005/8/layout/vList4"/>
    <dgm:cxn modelId="{11F85B97-EFB9-4AEE-8CE7-AD90D308E602}" type="presParOf" srcId="{FE18F82F-7EF4-46CA-A066-2466A8A889F0}" destId="{DC5283A9-05A0-4FB7-9D22-5E0C9C41BA2D}" srcOrd="2" destOrd="0" presId="urn:microsoft.com/office/officeart/2005/8/layout/vList4"/>
    <dgm:cxn modelId="{6486B0A2-0234-4F1C-ADDE-D2376EE4F088}" type="presParOf" srcId="{DC5283A9-05A0-4FB7-9D22-5E0C9C41BA2D}" destId="{F1E19126-E01C-44E1-A041-1361DED263B7}" srcOrd="0" destOrd="0" presId="urn:microsoft.com/office/officeart/2005/8/layout/vList4"/>
    <dgm:cxn modelId="{C0552ABC-FC24-4C4D-8A67-A0F936523C9B}" type="presParOf" srcId="{DC5283A9-05A0-4FB7-9D22-5E0C9C41BA2D}" destId="{60281741-978B-4DD6-B6A1-D0668B6CA342}" srcOrd="1" destOrd="0" presId="urn:microsoft.com/office/officeart/2005/8/layout/vList4"/>
    <dgm:cxn modelId="{DDC67562-7665-4C15-8D10-A6C617D8454D}" type="presParOf" srcId="{DC5283A9-05A0-4FB7-9D22-5E0C9C41BA2D}" destId="{AE1A955A-BE4D-4D97-B185-1941D012311E}" srcOrd="2" destOrd="0" presId="urn:microsoft.com/office/officeart/2005/8/layout/vList4"/>
    <dgm:cxn modelId="{C47BEB4E-7C12-4F44-9F81-9C44FF893CA6}" type="presParOf" srcId="{FE18F82F-7EF4-46CA-A066-2466A8A889F0}" destId="{29E37D7C-62F2-4DCB-AEF2-B9E2986D1EF3}" srcOrd="3" destOrd="0" presId="urn:microsoft.com/office/officeart/2005/8/layout/vList4"/>
    <dgm:cxn modelId="{34FA9300-C276-41D4-8B6D-0ABA1D65706A}" type="presParOf" srcId="{FE18F82F-7EF4-46CA-A066-2466A8A889F0}" destId="{BFA34986-E248-4302-A94D-BAAC9447E023}" srcOrd="4" destOrd="0" presId="urn:microsoft.com/office/officeart/2005/8/layout/vList4"/>
    <dgm:cxn modelId="{4EB1B83D-0A88-4163-9B0A-63C0E5CD6C54}" type="presParOf" srcId="{BFA34986-E248-4302-A94D-BAAC9447E023}" destId="{10C7F146-9F6B-40E5-AA53-CED51BF3FDE2}" srcOrd="0" destOrd="0" presId="urn:microsoft.com/office/officeart/2005/8/layout/vList4"/>
    <dgm:cxn modelId="{7B3061FA-D61A-4F59-9657-22BC1DD9AF3F}" type="presParOf" srcId="{BFA34986-E248-4302-A94D-BAAC9447E023}" destId="{07046F58-B307-4731-B9A4-8B321D89CE3F}" srcOrd="1" destOrd="0" presId="urn:microsoft.com/office/officeart/2005/8/layout/vList4"/>
    <dgm:cxn modelId="{3A0BA2B7-F1CB-4043-A230-09C4298DF37B}" type="presParOf" srcId="{BFA34986-E248-4302-A94D-BAAC9447E023}" destId="{76B12672-C605-4DE3-B533-A2A2818F9EC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D59A9D2-82CD-194A-98EB-9F0ABB510F4C}" type="doc">
      <dgm:prSet loTypeId="urn:microsoft.com/office/officeart/2005/8/layout/process3" loCatId="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C3C61BA-9F05-F542-BD21-C246B1FF42AF}">
      <dgm:prSet phldrT="[Text]" custT="1"/>
      <dgm:spPr/>
      <dgm:t>
        <a:bodyPr/>
        <a:lstStyle/>
        <a:p>
          <a:pPr algn="ctr"/>
          <a:r>
            <a:rPr lang="en-US" sz="2000" b="1" dirty="0" err="1">
              <a:solidFill>
                <a:schemeClr val="tx1"/>
              </a:solidFill>
            </a:rPr>
            <a:t>Mercantilismo</a:t>
          </a:r>
          <a:endParaRPr lang="en-US" sz="1600" b="1" dirty="0">
            <a:solidFill>
              <a:schemeClr val="tx1"/>
            </a:solidFill>
          </a:endParaRPr>
        </a:p>
      </dgm:t>
    </dgm:pt>
    <dgm:pt modelId="{951079A7-3151-C24D-9656-F1AFFC7FE3C0}" type="parTrans" cxnId="{DB68456B-02D2-9C4D-A702-E8A58082AEC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248A9B7-4682-B743-B088-17831FDE744B}" type="sibTrans" cxnId="{DB68456B-02D2-9C4D-A702-E8A58082AEC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E2C1C88-D224-4D4D-A439-9A9AE843582A}">
      <dgm:prSet phldrT="[Text]" custT="1"/>
      <dgm:spPr/>
      <dgm:t>
        <a:bodyPr/>
        <a:lstStyle/>
        <a:p>
          <a:r>
            <a:rPr lang="en-US" sz="1600" dirty="0" err="1">
              <a:solidFill>
                <a:schemeClr val="tx1"/>
              </a:solidFill>
            </a:rPr>
            <a:t>Siglo</a:t>
          </a:r>
          <a:r>
            <a:rPr lang="en-US" sz="1600" dirty="0">
              <a:solidFill>
                <a:schemeClr val="tx1"/>
              </a:solidFill>
            </a:rPr>
            <a:t> XVII</a:t>
          </a:r>
        </a:p>
      </dgm:t>
    </dgm:pt>
    <dgm:pt modelId="{94CC340F-479C-7C49-A16C-108B9E2B78D0}" type="parTrans" cxnId="{9C07E236-8BB4-C14C-B4B6-3AC90F61114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C623A3F-F252-4A40-8A32-B5C84CE2696D}" type="sibTrans" cxnId="{9C07E236-8BB4-C14C-B4B6-3AC90F61114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346371E-63CF-EA4B-A63F-66C615EB0107}">
      <dgm:prSet phldrT="[Text]" custT="1"/>
      <dgm:spPr/>
      <dgm:t>
        <a:bodyPr/>
        <a:lstStyle/>
        <a:p>
          <a:pPr algn="ctr"/>
          <a:r>
            <a:rPr lang="en-US" sz="2000" b="1" dirty="0" err="1">
              <a:solidFill>
                <a:schemeClr val="tx1"/>
              </a:solidFill>
            </a:rPr>
            <a:t>Fisiocracia</a:t>
          </a:r>
          <a:r>
            <a:rPr lang="en-US" sz="1600" dirty="0">
              <a:solidFill>
                <a:schemeClr val="tx1"/>
              </a:solidFill>
            </a:rPr>
            <a:t> </a:t>
          </a:r>
        </a:p>
      </dgm:t>
    </dgm:pt>
    <dgm:pt modelId="{C15769EF-E23A-C94B-B7CA-F5E86F2FCA89}" type="parTrans" cxnId="{B7ADF81A-0B9A-6B4E-9A13-DE4CC2B2550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D37AAAD-2ACA-2B4B-9711-B03CA9657557}" type="sibTrans" cxnId="{B7ADF81A-0B9A-6B4E-9A13-DE4CC2B2550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81A1A4D-1BB3-544E-9968-224D00271F4F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Quesnay y Turgot</a:t>
          </a:r>
        </a:p>
      </dgm:t>
    </dgm:pt>
    <dgm:pt modelId="{DDC85727-5BFC-EC49-875C-58CB4C81664F}" type="parTrans" cxnId="{AF379FC2-7DBC-7842-A6B1-67F8CA52B60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14D56BF-2FE9-C745-AE3C-63755409CE1A}" type="sibTrans" cxnId="{AF379FC2-7DBC-7842-A6B1-67F8CA52B60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C4B2BB0-448D-C340-AD77-B095257C0E78}">
      <dgm:prSet phldrT="[Text]" custT="1"/>
      <dgm:spPr/>
      <dgm:t>
        <a:bodyPr/>
        <a:lstStyle/>
        <a:p>
          <a:pPr algn="ctr"/>
          <a:r>
            <a:rPr lang="en-US" sz="2000" b="1" dirty="0" err="1">
              <a:solidFill>
                <a:schemeClr val="tx1"/>
              </a:solidFill>
            </a:rPr>
            <a:t>Liberalismo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económico</a:t>
          </a:r>
          <a:endParaRPr lang="en-US" sz="2000" b="1" dirty="0">
            <a:solidFill>
              <a:schemeClr val="tx1"/>
            </a:solidFill>
          </a:endParaRPr>
        </a:p>
      </dgm:t>
    </dgm:pt>
    <dgm:pt modelId="{F5EE67B2-F449-5C4B-A6DB-71A3B4F38698}" type="parTrans" cxnId="{8D0ED63A-6947-CB4F-BE0E-6A608B52E74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F9903FF-5432-D24D-BF1B-1C39E4CB7AE4}" type="sibTrans" cxnId="{8D0ED63A-6947-CB4F-BE0E-6A608B52E74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48CF611-038A-C54C-A2DB-7D4D69B7C8DF}">
      <dgm:prSet phldrT="[Text]" custT="1"/>
      <dgm:spPr/>
      <dgm:t>
        <a:bodyPr/>
        <a:lstStyle/>
        <a:p>
          <a:r>
            <a:rPr lang="en-US" sz="1600" dirty="0" err="1">
              <a:solidFill>
                <a:schemeClr val="tx1"/>
              </a:solidFill>
            </a:rPr>
            <a:t>Escuela</a:t>
          </a:r>
          <a:r>
            <a:rPr lang="en-US" sz="1600" dirty="0">
              <a:solidFill>
                <a:schemeClr val="tx1"/>
              </a:solidFill>
            </a:rPr>
            <a:t> </a:t>
          </a:r>
          <a:r>
            <a:rPr lang="en-US" sz="1600" dirty="0" err="1">
              <a:solidFill>
                <a:schemeClr val="tx1"/>
              </a:solidFill>
            </a:rPr>
            <a:t>económica</a:t>
          </a:r>
          <a:r>
            <a:rPr lang="en-US" sz="1600" dirty="0">
              <a:solidFill>
                <a:schemeClr val="tx1"/>
              </a:solidFill>
            </a:rPr>
            <a:t> </a:t>
          </a:r>
          <a:r>
            <a:rPr lang="en-US" sz="1600" dirty="0" err="1">
              <a:solidFill>
                <a:schemeClr val="tx1"/>
              </a:solidFill>
            </a:rPr>
            <a:t>clásica</a:t>
          </a:r>
          <a:endParaRPr lang="en-US" sz="1600" dirty="0">
            <a:solidFill>
              <a:schemeClr val="tx1"/>
            </a:solidFill>
          </a:endParaRPr>
        </a:p>
      </dgm:t>
    </dgm:pt>
    <dgm:pt modelId="{8FF21297-90E4-AF48-A561-E60FAA031A6C}" type="parTrans" cxnId="{A527614B-6BB8-D848-833B-5D9C586ACFF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0463D78-6E0F-0F47-8865-2C3096272C05}" type="sibTrans" cxnId="{A527614B-6BB8-D848-833B-5D9C586ACFF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3C71F61-A8DB-6C4E-B31B-7775281F1847}">
      <dgm:prSet phldrT="[Text]" custT="1"/>
      <dgm:spPr/>
      <dgm:t>
        <a:bodyPr/>
        <a:lstStyle/>
        <a:p>
          <a:r>
            <a:rPr lang="en-US" sz="1600" dirty="0" err="1">
              <a:solidFill>
                <a:schemeClr val="tx1"/>
              </a:solidFill>
            </a:rPr>
            <a:t>Riqueza</a:t>
          </a:r>
          <a:r>
            <a:rPr lang="en-US" sz="1600" dirty="0">
              <a:solidFill>
                <a:schemeClr val="tx1"/>
              </a:solidFill>
            </a:rPr>
            <a:t>: </a:t>
          </a:r>
          <a:r>
            <a:rPr lang="en-US" sz="1600" dirty="0" err="1">
              <a:solidFill>
                <a:schemeClr val="tx1"/>
              </a:solidFill>
            </a:rPr>
            <a:t>acumulación</a:t>
          </a:r>
          <a:r>
            <a:rPr lang="en-US" sz="1600" dirty="0">
              <a:solidFill>
                <a:schemeClr val="tx1"/>
              </a:solidFill>
            </a:rPr>
            <a:t> de </a:t>
          </a:r>
          <a:r>
            <a:rPr lang="en-US" sz="1600" dirty="0" err="1">
              <a:solidFill>
                <a:schemeClr val="tx1"/>
              </a:solidFill>
            </a:rPr>
            <a:t>oro</a:t>
          </a:r>
          <a:r>
            <a:rPr lang="en-US" sz="1600" dirty="0">
              <a:solidFill>
                <a:schemeClr val="tx1"/>
              </a:solidFill>
            </a:rPr>
            <a:t> y </a:t>
          </a:r>
          <a:r>
            <a:rPr lang="en-US" sz="1600" dirty="0" err="1">
              <a:solidFill>
                <a:schemeClr val="tx1"/>
              </a:solidFill>
            </a:rPr>
            <a:t>plata</a:t>
          </a:r>
          <a:endParaRPr lang="en-US" sz="1600" dirty="0">
            <a:solidFill>
              <a:schemeClr val="tx1"/>
            </a:solidFill>
          </a:endParaRPr>
        </a:p>
      </dgm:t>
    </dgm:pt>
    <dgm:pt modelId="{47C45D1F-5053-8542-938D-61220F2BC63F}" type="parTrans" cxnId="{C526E6FE-A558-E146-B22C-5B39752E5C0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17702E9-788F-D44F-BC33-92C730FCEBBB}" type="sibTrans" cxnId="{C526E6FE-A558-E146-B22C-5B39752E5C0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D572549-6E37-5E42-BEE8-FA1E0B1CCC90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Los </a:t>
          </a:r>
          <a:r>
            <a:rPr lang="en-US" sz="1600" dirty="0" err="1">
              <a:solidFill>
                <a:schemeClr val="tx1"/>
              </a:solidFill>
            </a:rPr>
            <a:t>Gobiernos</a:t>
          </a:r>
          <a:r>
            <a:rPr lang="en-US" sz="1600" dirty="0">
              <a:solidFill>
                <a:schemeClr val="tx1"/>
              </a:solidFill>
            </a:rPr>
            <a:t> </a:t>
          </a:r>
          <a:r>
            <a:rPr lang="en-US" sz="1600" dirty="0" err="1">
              <a:solidFill>
                <a:schemeClr val="tx1"/>
              </a:solidFill>
            </a:rPr>
            <a:t>deben</a:t>
          </a:r>
          <a:r>
            <a:rPr lang="en-US" sz="1600" dirty="0">
              <a:solidFill>
                <a:schemeClr val="tx1"/>
              </a:solidFill>
            </a:rPr>
            <a:t> </a:t>
          </a:r>
          <a:r>
            <a:rPr lang="en-US" sz="1600" dirty="0" err="1">
              <a:solidFill>
                <a:schemeClr val="tx1"/>
              </a:solidFill>
            </a:rPr>
            <a:t>intervenir</a:t>
          </a:r>
          <a:r>
            <a:rPr lang="en-US" sz="1600" dirty="0">
              <a:solidFill>
                <a:schemeClr val="tx1"/>
              </a:solidFill>
            </a:rPr>
            <a:t> para </a:t>
          </a:r>
          <a:r>
            <a:rPr lang="en-US" sz="1600" dirty="0" err="1">
              <a:solidFill>
                <a:schemeClr val="tx1"/>
              </a:solidFill>
            </a:rPr>
            <a:t>mejorar</a:t>
          </a:r>
          <a:r>
            <a:rPr lang="en-US" sz="1600" dirty="0">
              <a:solidFill>
                <a:schemeClr val="tx1"/>
              </a:solidFill>
            </a:rPr>
            <a:t> la </a:t>
          </a:r>
          <a:r>
            <a:rPr lang="en-US" sz="1600" dirty="0" err="1">
              <a:solidFill>
                <a:schemeClr val="tx1"/>
              </a:solidFill>
            </a:rPr>
            <a:t>balanza</a:t>
          </a:r>
          <a:r>
            <a:rPr lang="en-US" sz="1600" dirty="0">
              <a:solidFill>
                <a:schemeClr val="tx1"/>
              </a:solidFill>
            </a:rPr>
            <a:t> </a:t>
          </a:r>
          <a:r>
            <a:rPr lang="en-US" sz="1600" dirty="0" err="1">
              <a:solidFill>
                <a:schemeClr val="tx1"/>
              </a:solidFill>
            </a:rPr>
            <a:t>comercial</a:t>
          </a:r>
          <a:r>
            <a:rPr lang="en-US" sz="1600" dirty="0">
              <a:solidFill>
                <a:schemeClr val="tx1"/>
              </a:solidFill>
            </a:rPr>
            <a:t> (</a:t>
          </a:r>
          <a:r>
            <a:rPr lang="en-US" sz="1600" dirty="0" err="1">
              <a:solidFill>
                <a:schemeClr val="tx1"/>
              </a:solidFill>
            </a:rPr>
            <a:t>proteccionismo</a:t>
          </a:r>
          <a:r>
            <a:rPr lang="en-US" sz="1600" dirty="0">
              <a:solidFill>
                <a:schemeClr val="tx1"/>
              </a:solidFill>
            </a:rPr>
            <a:t>)</a:t>
          </a:r>
        </a:p>
      </dgm:t>
    </dgm:pt>
    <dgm:pt modelId="{BFEAED57-7EB3-5C47-B731-EFDE085D57C8}" type="parTrans" cxnId="{A6A954AB-0D65-1945-9E01-354BF4A71E1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CDFA8CE-9E23-CA47-9E55-3C5531C6AC80}" type="sibTrans" cxnId="{A6A954AB-0D65-1945-9E01-354BF4A71E1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08E976E-7BD9-7049-A38A-8B3BD16C677E}">
      <dgm:prSet phldrT="[Text]" custT="1"/>
      <dgm:spPr/>
      <dgm:t>
        <a:bodyPr/>
        <a:lstStyle/>
        <a:p>
          <a:r>
            <a:rPr lang="en-US" sz="1600" dirty="0" err="1">
              <a:solidFill>
                <a:schemeClr val="tx1"/>
              </a:solidFill>
            </a:rPr>
            <a:t>Actividades</a:t>
          </a:r>
          <a:r>
            <a:rPr lang="en-US" sz="1600" dirty="0">
              <a:solidFill>
                <a:schemeClr val="tx1"/>
              </a:solidFill>
            </a:rPr>
            <a:t> </a:t>
          </a:r>
          <a:r>
            <a:rPr lang="en-US" sz="1600" dirty="0" err="1">
              <a:solidFill>
                <a:schemeClr val="tx1"/>
              </a:solidFill>
            </a:rPr>
            <a:t>productivas</a:t>
          </a:r>
          <a:r>
            <a:rPr lang="en-US" sz="1600" dirty="0">
              <a:solidFill>
                <a:schemeClr val="tx1"/>
              </a:solidFill>
            </a:rPr>
            <a:t>: la </a:t>
          </a:r>
          <a:r>
            <a:rPr lang="en-US" sz="1600" dirty="0" err="1">
              <a:solidFill>
                <a:schemeClr val="tx1"/>
              </a:solidFill>
            </a:rPr>
            <a:t>agricultura</a:t>
          </a:r>
          <a:endParaRPr lang="en-US" sz="1600" dirty="0">
            <a:solidFill>
              <a:schemeClr val="tx1"/>
            </a:solidFill>
          </a:endParaRPr>
        </a:p>
      </dgm:t>
    </dgm:pt>
    <dgm:pt modelId="{4B0D4EB6-FC25-0C49-A509-8F35319E6D54}" type="parTrans" cxnId="{CE5335AF-7DA9-C741-ADCD-F06F695D158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A2811EB-966D-CC41-BCB3-06FE99A80E1F}" type="sibTrans" cxnId="{CE5335AF-7DA9-C741-ADCD-F06F695D158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C8C8567-F694-3044-9F3C-36798CBC615A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No a la </a:t>
          </a:r>
          <a:r>
            <a:rPr lang="en-US" sz="1600" dirty="0" err="1">
              <a:solidFill>
                <a:schemeClr val="tx1"/>
              </a:solidFill>
            </a:rPr>
            <a:t>intervención</a:t>
          </a:r>
          <a:r>
            <a:rPr lang="en-US" sz="1600" dirty="0">
              <a:solidFill>
                <a:schemeClr val="tx1"/>
              </a:solidFill>
            </a:rPr>
            <a:t> del Estado: «</a:t>
          </a:r>
          <a:r>
            <a:rPr lang="en-US" sz="1600" dirty="0" err="1">
              <a:solidFill>
                <a:schemeClr val="tx1"/>
              </a:solidFill>
            </a:rPr>
            <a:t>dejad</a:t>
          </a:r>
          <a:r>
            <a:rPr lang="en-US" sz="1600" dirty="0">
              <a:solidFill>
                <a:schemeClr val="tx1"/>
              </a:solidFill>
            </a:rPr>
            <a:t> </a:t>
          </a:r>
          <a:r>
            <a:rPr lang="en-US" sz="1600" dirty="0" err="1">
              <a:solidFill>
                <a:schemeClr val="tx1"/>
              </a:solidFill>
            </a:rPr>
            <a:t>hacer</a:t>
          </a:r>
          <a:r>
            <a:rPr lang="en-US" sz="1600" dirty="0">
              <a:solidFill>
                <a:schemeClr val="tx1"/>
              </a:solidFill>
            </a:rPr>
            <a:t>, </a:t>
          </a:r>
          <a:r>
            <a:rPr lang="en-US" sz="1600" dirty="0" err="1">
              <a:solidFill>
                <a:schemeClr val="tx1"/>
              </a:solidFill>
            </a:rPr>
            <a:t>dejad</a:t>
          </a:r>
          <a:r>
            <a:rPr lang="en-US" sz="1600" dirty="0">
              <a:solidFill>
                <a:schemeClr val="tx1"/>
              </a:solidFill>
            </a:rPr>
            <a:t> pasar»</a:t>
          </a:r>
        </a:p>
      </dgm:t>
    </dgm:pt>
    <dgm:pt modelId="{432A8101-A8A2-5447-B811-A3A14D3258D4}" type="parTrans" cxnId="{5FA298B7-663E-C54B-AC53-EE660EBFD8F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6080764-D78B-8648-ACD2-D56811C361CC}" type="sibTrans" cxnId="{5FA298B7-663E-C54B-AC53-EE660EBFD8F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0A48220-F4A7-EA4B-B869-DB164CD1125E}">
      <dgm:prSet phldrT="[Text]" custT="1"/>
      <dgm:spPr/>
      <dgm:t>
        <a:bodyPr/>
        <a:lstStyle/>
        <a:p>
          <a:r>
            <a:rPr lang="en-US" sz="1600" dirty="0" err="1">
              <a:solidFill>
                <a:schemeClr val="tx1"/>
              </a:solidFill>
            </a:rPr>
            <a:t>Librecambismo</a:t>
          </a:r>
          <a:endParaRPr lang="en-US" sz="1600" dirty="0">
            <a:solidFill>
              <a:schemeClr val="tx1"/>
            </a:solidFill>
          </a:endParaRPr>
        </a:p>
      </dgm:t>
    </dgm:pt>
    <dgm:pt modelId="{9448BA98-BC02-BE44-AB88-FB528E067812}" type="parTrans" cxnId="{3BBD271C-ED70-B14E-BE20-74805007C66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F2ED3D2-71E1-3941-BFC4-B848609CA42F}" type="sibTrans" cxnId="{3BBD271C-ED70-B14E-BE20-74805007C66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EC56531-6BA2-A649-904F-7FEE4C0D9092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Adam Smith</a:t>
          </a:r>
        </a:p>
      </dgm:t>
    </dgm:pt>
    <dgm:pt modelId="{C57C1342-C02A-8C4D-984A-9346AB5C03D9}" type="parTrans" cxnId="{D16EDA56-5642-6D48-985B-9777759479E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7C0E76C-6854-AE4F-A8B7-6F59D49DD1E2}" type="sibTrans" cxnId="{D16EDA56-5642-6D48-985B-9777759479E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F955332-AF52-6C4B-BAEC-C4FC0C80BEC4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David Ricardo</a:t>
          </a:r>
        </a:p>
      </dgm:t>
    </dgm:pt>
    <dgm:pt modelId="{0A497025-4782-504C-94F5-648087719E3C}" type="parTrans" cxnId="{03E9C3E4-7D64-B14D-A7A9-3DAA94BE3FF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D06259E-879A-5B42-ACAC-95893CC1A4F6}" type="sibTrans" cxnId="{03E9C3E4-7D64-B14D-A7A9-3DAA94BE3FF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98C43AD-9A44-7F40-9C4F-DBAA77A9DF3C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Thomas Malthus</a:t>
          </a:r>
        </a:p>
      </dgm:t>
    </dgm:pt>
    <dgm:pt modelId="{A4F3CE11-0472-8345-8012-AB216BEE4D15}" type="parTrans" cxnId="{84A0FB5A-2708-CF48-9B5D-48E435D9981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517A6F2-56E1-0842-97BC-BBEC2922A0F0}" type="sibTrans" cxnId="{84A0FB5A-2708-CF48-9B5D-48E435D9981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9934A49-EC8F-1349-9B9F-E405B2B90B97}" type="pres">
      <dgm:prSet presAssocID="{1D59A9D2-82CD-194A-98EB-9F0ABB510F4C}" presName="linearFlow" presStyleCnt="0">
        <dgm:presLayoutVars>
          <dgm:dir/>
          <dgm:animLvl val="lvl"/>
          <dgm:resizeHandles val="exact"/>
        </dgm:presLayoutVars>
      </dgm:prSet>
      <dgm:spPr/>
    </dgm:pt>
    <dgm:pt modelId="{2028D397-BE78-DC4D-9F96-DBA8CF002619}" type="pres">
      <dgm:prSet presAssocID="{DC3C61BA-9F05-F542-BD21-C246B1FF42AF}" presName="composite" presStyleCnt="0"/>
      <dgm:spPr/>
    </dgm:pt>
    <dgm:pt modelId="{7AC438B8-3680-5448-A27B-990BBCCF8612}" type="pres">
      <dgm:prSet presAssocID="{DC3C61BA-9F05-F542-BD21-C246B1FF42AF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18F8AE9-D028-F843-9886-0AAD890572BC}" type="pres">
      <dgm:prSet presAssocID="{DC3C61BA-9F05-F542-BD21-C246B1FF42AF}" presName="parSh" presStyleLbl="node1" presStyleIdx="0" presStyleCnt="3" custScaleX="140521"/>
      <dgm:spPr/>
    </dgm:pt>
    <dgm:pt modelId="{240CFD51-ABF8-1443-A392-EFA6CF57F3BD}" type="pres">
      <dgm:prSet presAssocID="{DC3C61BA-9F05-F542-BD21-C246B1FF42AF}" presName="desTx" presStyleLbl="fgAcc1" presStyleIdx="0" presStyleCnt="3" custScaleX="119890">
        <dgm:presLayoutVars>
          <dgm:bulletEnabled val="1"/>
        </dgm:presLayoutVars>
      </dgm:prSet>
      <dgm:spPr/>
    </dgm:pt>
    <dgm:pt modelId="{62AF1368-08D6-9241-8FF0-44ECAA0B5134}" type="pres">
      <dgm:prSet presAssocID="{7248A9B7-4682-B743-B088-17831FDE744B}" presName="sibTrans" presStyleLbl="sibTrans2D1" presStyleIdx="0" presStyleCnt="2"/>
      <dgm:spPr/>
    </dgm:pt>
    <dgm:pt modelId="{759D6949-AE90-FE4C-A64B-006D7E1284AE}" type="pres">
      <dgm:prSet presAssocID="{7248A9B7-4682-B743-B088-17831FDE744B}" presName="connTx" presStyleLbl="sibTrans2D1" presStyleIdx="0" presStyleCnt="2"/>
      <dgm:spPr/>
    </dgm:pt>
    <dgm:pt modelId="{002EA081-A1D6-CF44-B004-5955DDF22245}" type="pres">
      <dgm:prSet presAssocID="{C346371E-63CF-EA4B-A63F-66C615EB0107}" presName="composite" presStyleCnt="0"/>
      <dgm:spPr/>
    </dgm:pt>
    <dgm:pt modelId="{A755F7C5-93AD-634B-9DB5-57C97F880945}" type="pres">
      <dgm:prSet presAssocID="{C346371E-63CF-EA4B-A63F-66C615EB0107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D6D4CE8-67C7-184C-AB61-AB5CB81312DC}" type="pres">
      <dgm:prSet presAssocID="{C346371E-63CF-EA4B-A63F-66C615EB0107}" presName="parSh" presStyleLbl="node1" presStyleIdx="1" presStyleCnt="3"/>
      <dgm:spPr/>
    </dgm:pt>
    <dgm:pt modelId="{5BBE8DF6-C5F9-D840-B1D9-991C979DA1D3}" type="pres">
      <dgm:prSet presAssocID="{C346371E-63CF-EA4B-A63F-66C615EB0107}" presName="desTx" presStyleLbl="fgAcc1" presStyleIdx="1" presStyleCnt="3" custScaleX="127842">
        <dgm:presLayoutVars>
          <dgm:bulletEnabled val="1"/>
        </dgm:presLayoutVars>
      </dgm:prSet>
      <dgm:spPr/>
    </dgm:pt>
    <dgm:pt modelId="{699DC437-DA5E-0641-838B-606563884976}" type="pres">
      <dgm:prSet presAssocID="{ED37AAAD-2ACA-2B4B-9711-B03CA9657557}" presName="sibTrans" presStyleLbl="sibTrans2D1" presStyleIdx="1" presStyleCnt="2"/>
      <dgm:spPr/>
    </dgm:pt>
    <dgm:pt modelId="{1CBFAC50-C5C7-FE4C-8AC8-6DA41C779EA9}" type="pres">
      <dgm:prSet presAssocID="{ED37AAAD-2ACA-2B4B-9711-B03CA9657557}" presName="connTx" presStyleLbl="sibTrans2D1" presStyleIdx="1" presStyleCnt="2"/>
      <dgm:spPr/>
    </dgm:pt>
    <dgm:pt modelId="{E71B90AB-B0F5-9646-B605-7DA1EB608B69}" type="pres">
      <dgm:prSet presAssocID="{EC4B2BB0-448D-C340-AD77-B095257C0E78}" presName="composite" presStyleCnt="0"/>
      <dgm:spPr/>
    </dgm:pt>
    <dgm:pt modelId="{36A94A72-6B5B-1D4B-BEEA-3789C62E3335}" type="pres">
      <dgm:prSet presAssocID="{EC4B2BB0-448D-C340-AD77-B095257C0E78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2B80C70-941D-EE48-8156-AFFB0CAF489F}" type="pres">
      <dgm:prSet presAssocID="{EC4B2BB0-448D-C340-AD77-B095257C0E78}" presName="parSh" presStyleLbl="node1" presStyleIdx="2" presStyleCnt="3" custScaleX="116597" custLinFactNeighborX="1370" custLinFactNeighborY="-12840"/>
      <dgm:spPr/>
    </dgm:pt>
    <dgm:pt modelId="{9123ADD6-4401-DE47-A973-FD9321869179}" type="pres">
      <dgm:prSet presAssocID="{EC4B2BB0-448D-C340-AD77-B095257C0E78}" presName="desTx" presStyleLbl="fgAcc1" presStyleIdx="2" presStyleCnt="3" custScaleX="119890" custScaleY="95575">
        <dgm:presLayoutVars>
          <dgm:bulletEnabled val="1"/>
        </dgm:presLayoutVars>
      </dgm:prSet>
      <dgm:spPr/>
    </dgm:pt>
  </dgm:ptLst>
  <dgm:cxnLst>
    <dgm:cxn modelId="{D21CC302-F5A9-6B42-A2CD-DFE662E4880D}" type="presOf" srcId="{DD572549-6E37-5E42-BEE8-FA1E0B1CCC90}" destId="{240CFD51-ABF8-1443-A392-EFA6CF57F3BD}" srcOrd="0" destOrd="2" presId="urn:microsoft.com/office/officeart/2005/8/layout/process3"/>
    <dgm:cxn modelId="{E2B3E10E-F0BB-1E42-BD0F-350E5CC75776}" type="presOf" srcId="{E81A1A4D-1BB3-544E-9968-224D00271F4F}" destId="{5BBE8DF6-C5F9-D840-B1D9-991C979DA1D3}" srcOrd="0" destOrd="0" presId="urn:microsoft.com/office/officeart/2005/8/layout/process3"/>
    <dgm:cxn modelId="{4841D815-C1C6-F841-AA31-1931C0962CA5}" type="presOf" srcId="{C0A48220-F4A7-EA4B-B869-DB164CD1125E}" destId="{5BBE8DF6-C5F9-D840-B1D9-991C979DA1D3}" srcOrd="0" destOrd="3" presId="urn:microsoft.com/office/officeart/2005/8/layout/process3"/>
    <dgm:cxn modelId="{9C861817-F242-1F4D-ACAD-12A41F14DB61}" type="presOf" srcId="{998C43AD-9A44-7F40-9C4F-DBAA77A9DF3C}" destId="{9123ADD6-4401-DE47-A973-FD9321869179}" srcOrd="0" destOrd="3" presId="urn:microsoft.com/office/officeart/2005/8/layout/process3"/>
    <dgm:cxn modelId="{619D7318-4BCF-AF46-99FC-CF23735BFC01}" type="presOf" srcId="{8EC56531-6BA2-A649-904F-7FEE4C0D9092}" destId="{9123ADD6-4401-DE47-A973-FD9321869179}" srcOrd="0" destOrd="1" presId="urn:microsoft.com/office/officeart/2005/8/layout/process3"/>
    <dgm:cxn modelId="{B7ADF81A-0B9A-6B4E-9A13-DE4CC2B2550D}" srcId="{1D59A9D2-82CD-194A-98EB-9F0ABB510F4C}" destId="{C346371E-63CF-EA4B-A63F-66C615EB0107}" srcOrd="1" destOrd="0" parTransId="{C15769EF-E23A-C94B-B7CA-F5E86F2FCA89}" sibTransId="{ED37AAAD-2ACA-2B4B-9711-B03CA9657557}"/>
    <dgm:cxn modelId="{3BBD271C-ED70-B14E-BE20-74805007C668}" srcId="{C346371E-63CF-EA4B-A63F-66C615EB0107}" destId="{C0A48220-F4A7-EA4B-B869-DB164CD1125E}" srcOrd="3" destOrd="0" parTransId="{9448BA98-BC02-BE44-AB88-FB528E067812}" sibTransId="{FF2ED3D2-71E1-3941-BFC4-B848609CA42F}"/>
    <dgm:cxn modelId="{A3BB0A1D-9B4D-0549-B9FD-57FADDB54D00}" type="presOf" srcId="{ED37AAAD-2ACA-2B4B-9711-B03CA9657557}" destId="{1CBFAC50-C5C7-FE4C-8AC8-6DA41C779EA9}" srcOrd="1" destOrd="0" presId="urn:microsoft.com/office/officeart/2005/8/layout/process3"/>
    <dgm:cxn modelId="{344B1727-7743-264A-AF6F-0DF3C58E65E0}" type="presOf" srcId="{C346371E-63CF-EA4B-A63F-66C615EB0107}" destId="{A755F7C5-93AD-634B-9DB5-57C97F880945}" srcOrd="0" destOrd="0" presId="urn:microsoft.com/office/officeart/2005/8/layout/process3"/>
    <dgm:cxn modelId="{D5A41927-0624-A344-86CD-231943F3BBBE}" type="presOf" srcId="{DE2C1C88-D224-4D4D-A439-9A9AE843582A}" destId="{240CFD51-ABF8-1443-A392-EFA6CF57F3BD}" srcOrd="0" destOrd="0" presId="urn:microsoft.com/office/officeart/2005/8/layout/process3"/>
    <dgm:cxn modelId="{E0209D28-311D-8C44-94A2-FAA0B4F47472}" type="presOf" srcId="{8C8C8567-F694-3044-9F3C-36798CBC615A}" destId="{5BBE8DF6-C5F9-D840-B1D9-991C979DA1D3}" srcOrd="0" destOrd="2" presId="urn:microsoft.com/office/officeart/2005/8/layout/process3"/>
    <dgm:cxn modelId="{BC6D432F-ABA3-1847-8AAD-1A6C7E7F2613}" type="presOf" srcId="{DC3C61BA-9F05-F542-BD21-C246B1FF42AF}" destId="{7AC438B8-3680-5448-A27B-990BBCCF8612}" srcOrd="0" destOrd="0" presId="urn:microsoft.com/office/officeart/2005/8/layout/process3"/>
    <dgm:cxn modelId="{7A465A31-BE2F-E940-B8D0-AEB1CD178ECA}" type="presOf" srcId="{EC4B2BB0-448D-C340-AD77-B095257C0E78}" destId="{E2B80C70-941D-EE48-8156-AFFB0CAF489F}" srcOrd="1" destOrd="0" presId="urn:microsoft.com/office/officeart/2005/8/layout/process3"/>
    <dgm:cxn modelId="{9C07E236-8BB4-C14C-B4B6-3AC90F611142}" srcId="{DC3C61BA-9F05-F542-BD21-C246B1FF42AF}" destId="{DE2C1C88-D224-4D4D-A439-9A9AE843582A}" srcOrd="0" destOrd="0" parTransId="{94CC340F-479C-7C49-A16C-108B9E2B78D0}" sibTransId="{3C623A3F-F252-4A40-8A32-B5C84CE2696D}"/>
    <dgm:cxn modelId="{8D0ED63A-6947-CB4F-BE0E-6A608B52E74C}" srcId="{1D59A9D2-82CD-194A-98EB-9F0ABB510F4C}" destId="{EC4B2BB0-448D-C340-AD77-B095257C0E78}" srcOrd="2" destOrd="0" parTransId="{F5EE67B2-F449-5C4B-A6DB-71A3B4F38698}" sibTransId="{6F9903FF-5432-D24D-BF1B-1C39E4CB7AE4}"/>
    <dgm:cxn modelId="{3B835A5C-B78B-C448-8939-80C7533D2ABC}" type="presOf" srcId="{DC3C61BA-9F05-F542-BD21-C246B1FF42AF}" destId="{518F8AE9-D028-F843-9886-0AAD890572BC}" srcOrd="1" destOrd="0" presId="urn:microsoft.com/office/officeart/2005/8/layout/process3"/>
    <dgm:cxn modelId="{A527614B-6BB8-D848-833B-5D9C586ACFF8}" srcId="{EC4B2BB0-448D-C340-AD77-B095257C0E78}" destId="{A48CF611-038A-C54C-A2DB-7D4D69B7C8DF}" srcOrd="0" destOrd="0" parTransId="{8FF21297-90E4-AF48-A561-E60FAA031A6C}" sibTransId="{80463D78-6E0F-0F47-8865-2C3096272C05}"/>
    <dgm:cxn modelId="{DB68456B-02D2-9C4D-A702-E8A58082AEC5}" srcId="{1D59A9D2-82CD-194A-98EB-9F0ABB510F4C}" destId="{DC3C61BA-9F05-F542-BD21-C246B1FF42AF}" srcOrd="0" destOrd="0" parTransId="{951079A7-3151-C24D-9656-F1AFFC7FE3C0}" sibTransId="{7248A9B7-4682-B743-B088-17831FDE744B}"/>
    <dgm:cxn modelId="{D16EDA56-5642-6D48-985B-9777759479E6}" srcId="{EC4B2BB0-448D-C340-AD77-B095257C0E78}" destId="{8EC56531-6BA2-A649-904F-7FEE4C0D9092}" srcOrd="1" destOrd="0" parTransId="{C57C1342-C02A-8C4D-984A-9346AB5C03D9}" sibTransId="{57C0E76C-6854-AE4F-A8B7-6F59D49DD1E2}"/>
    <dgm:cxn modelId="{84A0FB5A-2708-CF48-9B5D-48E435D99813}" srcId="{EC4B2BB0-448D-C340-AD77-B095257C0E78}" destId="{998C43AD-9A44-7F40-9C4F-DBAA77A9DF3C}" srcOrd="3" destOrd="0" parTransId="{A4F3CE11-0472-8345-8012-AB216BEE4D15}" sibTransId="{7517A6F2-56E1-0842-97BC-BBEC2922A0F0}"/>
    <dgm:cxn modelId="{C6CCA48D-A73B-E342-B044-98A950BE84A5}" type="presOf" srcId="{A48CF611-038A-C54C-A2DB-7D4D69B7C8DF}" destId="{9123ADD6-4401-DE47-A973-FD9321869179}" srcOrd="0" destOrd="0" presId="urn:microsoft.com/office/officeart/2005/8/layout/process3"/>
    <dgm:cxn modelId="{4B700198-9358-994A-84CB-282EF933EF6E}" type="presOf" srcId="{1D59A9D2-82CD-194A-98EB-9F0ABB510F4C}" destId="{99934A49-EC8F-1349-9B9F-E405B2B90B97}" srcOrd="0" destOrd="0" presId="urn:microsoft.com/office/officeart/2005/8/layout/process3"/>
    <dgm:cxn modelId="{EF98FCA4-B67F-0B4F-95F7-024090997242}" type="presOf" srcId="{ED37AAAD-2ACA-2B4B-9711-B03CA9657557}" destId="{699DC437-DA5E-0641-838B-606563884976}" srcOrd="0" destOrd="0" presId="urn:microsoft.com/office/officeart/2005/8/layout/process3"/>
    <dgm:cxn modelId="{6BA501A7-50CC-E446-BCF3-B17C97E12770}" type="presOf" srcId="{43C71F61-A8DB-6C4E-B31B-7775281F1847}" destId="{240CFD51-ABF8-1443-A392-EFA6CF57F3BD}" srcOrd="0" destOrd="1" presId="urn:microsoft.com/office/officeart/2005/8/layout/process3"/>
    <dgm:cxn modelId="{9C2A79A8-7098-F948-8D91-5FF5B17211FA}" type="presOf" srcId="{A08E976E-7BD9-7049-A38A-8B3BD16C677E}" destId="{5BBE8DF6-C5F9-D840-B1D9-991C979DA1D3}" srcOrd="0" destOrd="1" presId="urn:microsoft.com/office/officeart/2005/8/layout/process3"/>
    <dgm:cxn modelId="{A6A954AB-0D65-1945-9E01-354BF4A71E18}" srcId="{DC3C61BA-9F05-F542-BD21-C246B1FF42AF}" destId="{DD572549-6E37-5E42-BEE8-FA1E0B1CCC90}" srcOrd="2" destOrd="0" parTransId="{BFEAED57-7EB3-5C47-B731-EFDE085D57C8}" sibTransId="{2CDFA8CE-9E23-CA47-9E55-3C5531C6AC80}"/>
    <dgm:cxn modelId="{CE5335AF-7DA9-C741-ADCD-F06F695D158B}" srcId="{C346371E-63CF-EA4B-A63F-66C615EB0107}" destId="{A08E976E-7BD9-7049-A38A-8B3BD16C677E}" srcOrd="1" destOrd="0" parTransId="{4B0D4EB6-FC25-0C49-A509-8F35319E6D54}" sibTransId="{FA2811EB-966D-CC41-BCB3-06FE99A80E1F}"/>
    <dgm:cxn modelId="{5FA298B7-663E-C54B-AC53-EE660EBFD8F3}" srcId="{C346371E-63CF-EA4B-A63F-66C615EB0107}" destId="{8C8C8567-F694-3044-9F3C-36798CBC615A}" srcOrd="2" destOrd="0" parTransId="{432A8101-A8A2-5447-B811-A3A14D3258D4}" sibTransId="{16080764-D78B-8648-ACD2-D56811C361CC}"/>
    <dgm:cxn modelId="{AF379FC2-7DBC-7842-A6B1-67F8CA52B60A}" srcId="{C346371E-63CF-EA4B-A63F-66C615EB0107}" destId="{E81A1A4D-1BB3-544E-9968-224D00271F4F}" srcOrd="0" destOrd="0" parTransId="{DDC85727-5BFC-EC49-875C-58CB4C81664F}" sibTransId="{D14D56BF-2FE9-C745-AE3C-63755409CE1A}"/>
    <dgm:cxn modelId="{A5815FC7-27BD-774C-BB92-7CEFECD7B926}" type="presOf" srcId="{EC4B2BB0-448D-C340-AD77-B095257C0E78}" destId="{36A94A72-6B5B-1D4B-BEEA-3789C62E3335}" srcOrd="0" destOrd="0" presId="urn:microsoft.com/office/officeart/2005/8/layout/process3"/>
    <dgm:cxn modelId="{D8CEF2CD-7C22-EB46-8B37-8F689A664879}" type="presOf" srcId="{7248A9B7-4682-B743-B088-17831FDE744B}" destId="{759D6949-AE90-FE4C-A64B-006D7E1284AE}" srcOrd="1" destOrd="0" presId="urn:microsoft.com/office/officeart/2005/8/layout/process3"/>
    <dgm:cxn modelId="{68F73ED3-1E65-8D40-B6F8-0C140BE09AA1}" type="presOf" srcId="{C346371E-63CF-EA4B-A63F-66C615EB0107}" destId="{ED6D4CE8-67C7-184C-AB61-AB5CB81312DC}" srcOrd="1" destOrd="0" presId="urn:microsoft.com/office/officeart/2005/8/layout/process3"/>
    <dgm:cxn modelId="{7127C1E3-3FA7-B844-9F77-71F35D730948}" type="presOf" srcId="{7248A9B7-4682-B743-B088-17831FDE744B}" destId="{62AF1368-08D6-9241-8FF0-44ECAA0B5134}" srcOrd="0" destOrd="0" presId="urn:microsoft.com/office/officeart/2005/8/layout/process3"/>
    <dgm:cxn modelId="{03E9C3E4-7D64-B14D-A7A9-3DAA94BE3FFA}" srcId="{EC4B2BB0-448D-C340-AD77-B095257C0E78}" destId="{0F955332-AF52-6C4B-BAEC-C4FC0C80BEC4}" srcOrd="2" destOrd="0" parTransId="{0A497025-4782-504C-94F5-648087719E3C}" sibTransId="{4D06259E-879A-5B42-ACAC-95893CC1A4F6}"/>
    <dgm:cxn modelId="{C2DD1BE5-A501-AD4C-8780-4A51286DE63A}" type="presOf" srcId="{0F955332-AF52-6C4B-BAEC-C4FC0C80BEC4}" destId="{9123ADD6-4401-DE47-A973-FD9321869179}" srcOrd="0" destOrd="2" presId="urn:microsoft.com/office/officeart/2005/8/layout/process3"/>
    <dgm:cxn modelId="{C526E6FE-A558-E146-B22C-5B39752E5C05}" srcId="{DC3C61BA-9F05-F542-BD21-C246B1FF42AF}" destId="{43C71F61-A8DB-6C4E-B31B-7775281F1847}" srcOrd="1" destOrd="0" parTransId="{47C45D1F-5053-8542-938D-61220F2BC63F}" sibTransId="{217702E9-788F-D44F-BC33-92C730FCEBBB}"/>
    <dgm:cxn modelId="{D55A4CEC-0D2F-DF4F-8D2A-09926C75CB95}" type="presParOf" srcId="{99934A49-EC8F-1349-9B9F-E405B2B90B97}" destId="{2028D397-BE78-DC4D-9F96-DBA8CF002619}" srcOrd="0" destOrd="0" presId="urn:microsoft.com/office/officeart/2005/8/layout/process3"/>
    <dgm:cxn modelId="{46C95C1F-6A37-D34D-89A4-8360FCF85897}" type="presParOf" srcId="{2028D397-BE78-DC4D-9F96-DBA8CF002619}" destId="{7AC438B8-3680-5448-A27B-990BBCCF8612}" srcOrd="0" destOrd="0" presId="urn:microsoft.com/office/officeart/2005/8/layout/process3"/>
    <dgm:cxn modelId="{3620E8EF-464B-0943-A641-5BCFA0061DFD}" type="presParOf" srcId="{2028D397-BE78-DC4D-9F96-DBA8CF002619}" destId="{518F8AE9-D028-F843-9886-0AAD890572BC}" srcOrd="1" destOrd="0" presId="urn:microsoft.com/office/officeart/2005/8/layout/process3"/>
    <dgm:cxn modelId="{EC3901A8-D278-7745-A5A3-C4D5160DB379}" type="presParOf" srcId="{2028D397-BE78-DC4D-9F96-DBA8CF002619}" destId="{240CFD51-ABF8-1443-A392-EFA6CF57F3BD}" srcOrd="2" destOrd="0" presId="urn:microsoft.com/office/officeart/2005/8/layout/process3"/>
    <dgm:cxn modelId="{4D09D10E-D625-B242-8AA8-7C976B7A30D0}" type="presParOf" srcId="{99934A49-EC8F-1349-9B9F-E405B2B90B97}" destId="{62AF1368-08D6-9241-8FF0-44ECAA0B5134}" srcOrd="1" destOrd="0" presId="urn:microsoft.com/office/officeart/2005/8/layout/process3"/>
    <dgm:cxn modelId="{BD2ED7A9-FDF0-FF4D-BAFB-C922BC49E082}" type="presParOf" srcId="{62AF1368-08D6-9241-8FF0-44ECAA0B5134}" destId="{759D6949-AE90-FE4C-A64B-006D7E1284AE}" srcOrd="0" destOrd="0" presId="urn:microsoft.com/office/officeart/2005/8/layout/process3"/>
    <dgm:cxn modelId="{4958885D-CA61-EF4A-82F1-A81AADA3544B}" type="presParOf" srcId="{99934A49-EC8F-1349-9B9F-E405B2B90B97}" destId="{002EA081-A1D6-CF44-B004-5955DDF22245}" srcOrd="2" destOrd="0" presId="urn:microsoft.com/office/officeart/2005/8/layout/process3"/>
    <dgm:cxn modelId="{9A67604C-6138-104B-8B71-4FFF87A4C8E4}" type="presParOf" srcId="{002EA081-A1D6-CF44-B004-5955DDF22245}" destId="{A755F7C5-93AD-634B-9DB5-57C97F880945}" srcOrd="0" destOrd="0" presId="urn:microsoft.com/office/officeart/2005/8/layout/process3"/>
    <dgm:cxn modelId="{54BDE4B4-E288-AD4A-AE80-B49BE6F48C53}" type="presParOf" srcId="{002EA081-A1D6-CF44-B004-5955DDF22245}" destId="{ED6D4CE8-67C7-184C-AB61-AB5CB81312DC}" srcOrd="1" destOrd="0" presId="urn:microsoft.com/office/officeart/2005/8/layout/process3"/>
    <dgm:cxn modelId="{FE54B0D3-CAD8-6A40-86F8-CBEC34479FC5}" type="presParOf" srcId="{002EA081-A1D6-CF44-B004-5955DDF22245}" destId="{5BBE8DF6-C5F9-D840-B1D9-991C979DA1D3}" srcOrd="2" destOrd="0" presId="urn:microsoft.com/office/officeart/2005/8/layout/process3"/>
    <dgm:cxn modelId="{4E2B36BD-B68E-5546-922D-7354A3BEF99E}" type="presParOf" srcId="{99934A49-EC8F-1349-9B9F-E405B2B90B97}" destId="{699DC437-DA5E-0641-838B-606563884976}" srcOrd="3" destOrd="0" presId="urn:microsoft.com/office/officeart/2005/8/layout/process3"/>
    <dgm:cxn modelId="{769D6C9B-43AA-1441-826F-EF6C1EE1515D}" type="presParOf" srcId="{699DC437-DA5E-0641-838B-606563884976}" destId="{1CBFAC50-C5C7-FE4C-8AC8-6DA41C779EA9}" srcOrd="0" destOrd="0" presId="urn:microsoft.com/office/officeart/2005/8/layout/process3"/>
    <dgm:cxn modelId="{DA88B9A2-F894-F742-AD57-64F21E8ABDC1}" type="presParOf" srcId="{99934A49-EC8F-1349-9B9F-E405B2B90B97}" destId="{E71B90AB-B0F5-9646-B605-7DA1EB608B69}" srcOrd="4" destOrd="0" presId="urn:microsoft.com/office/officeart/2005/8/layout/process3"/>
    <dgm:cxn modelId="{4704E286-DAA0-B94E-9ECE-0AD33AB8D1B0}" type="presParOf" srcId="{E71B90AB-B0F5-9646-B605-7DA1EB608B69}" destId="{36A94A72-6B5B-1D4B-BEEA-3789C62E3335}" srcOrd="0" destOrd="0" presId="urn:microsoft.com/office/officeart/2005/8/layout/process3"/>
    <dgm:cxn modelId="{F5B4F171-DE1A-1F40-BD80-51B11DE95EC1}" type="presParOf" srcId="{E71B90AB-B0F5-9646-B605-7DA1EB608B69}" destId="{E2B80C70-941D-EE48-8156-AFFB0CAF489F}" srcOrd="1" destOrd="0" presId="urn:microsoft.com/office/officeart/2005/8/layout/process3"/>
    <dgm:cxn modelId="{C2EE3CEF-DBC8-5443-8B8C-548E13F8DAC5}" type="presParOf" srcId="{E71B90AB-B0F5-9646-B605-7DA1EB608B69}" destId="{9123ADD6-4401-DE47-A973-FD932186917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DCC561A-3F32-B64A-9EF7-35C26D8C8734}" type="doc">
      <dgm:prSet loTypeId="urn:microsoft.com/office/officeart/2005/8/layout/hList7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0518066-1096-DA43-906A-9E179E7FA602}">
      <dgm:prSet phldrT="[Text]" custT="1"/>
      <dgm:spPr/>
      <dgm:t>
        <a:bodyPr/>
        <a:lstStyle/>
        <a:p>
          <a:pPr algn="ctr"/>
          <a:r>
            <a:rPr lang="en-US" sz="1800" b="1" dirty="0">
              <a:solidFill>
                <a:schemeClr val="tx1"/>
              </a:solidFill>
            </a:rPr>
            <a:t>Adam Smith</a:t>
          </a:r>
        </a:p>
      </dgm:t>
    </dgm:pt>
    <dgm:pt modelId="{F2F57674-A367-3D4B-8F74-3C00950B0689}" type="parTrans" cxnId="{2DA8EE21-884C-B742-B0AD-86814791454C}">
      <dgm:prSet/>
      <dgm:spPr/>
      <dgm:t>
        <a:bodyPr/>
        <a:lstStyle/>
        <a:p>
          <a:endParaRPr lang="en-US"/>
        </a:p>
      </dgm:t>
    </dgm:pt>
    <dgm:pt modelId="{8C727FE6-0AA9-0242-8E7D-74368A484E4C}" type="sibTrans" cxnId="{2DA8EE21-884C-B742-B0AD-86814791454C}">
      <dgm:prSet/>
      <dgm:spPr/>
      <dgm:t>
        <a:bodyPr/>
        <a:lstStyle/>
        <a:p>
          <a:endParaRPr lang="en-US"/>
        </a:p>
      </dgm:t>
    </dgm:pt>
    <dgm:pt modelId="{E234AFF6-B2E2-444A-A8DB-48520B1ADC76}">
      <dgm:prSet phldrT="[Text]" custT="1"/>
      <dgm:spPr/>
      <dgm:t>
        <a:bodyPr/>
        <a:lstStyle/>
        <a:p>
          <a:pPr algn="l"/>
          <a:r>
            <a:rPr lang="en-US" sz="1600" i="1" dirty="0"/>
            <a:t>La </a:t>
          </a:r>
          <a:r>
            <a:rPr lang="en-US" sz="1600" i="1" dirty="0" err="1"/>
            <a:t>riqueza</a:t>
          </a:r>
          <a:r>
            <a:rPr lang="en-US" sz="1600" i="1" dirty="0"/>
            <a:t> de </a:t>
          </a:r>
          <a:r>
            <a:rPr lang="en-US" sz="1600" i="1" dirty="0" err="1"/>
            <a:t>las</a:t>
          </a:r>
          <a:r>
            <a:rPr lang="en-US" sz="1600" i="1" dirty="0"/>
            <a:t> </a:t>
          </a:r>
          <a:r>
            <a:rPr lang="en-US" sz="1600" i="1" dirty="0" err="1"/>
            <a:t>naciones</a:t>
          </a:r>
          <a:endParaRPr lang="en-US" sz="1600" i="1" dirty="0"/>
        </a:p>
      </dgm:t>
    </dgm:pt>
    <dgm:pt modelId="{955A0E34-1FFF-3A47-AF5B-AD940662FCF8}" type="parTrans" cxnId="{DC369789-C3AA-F748-A287-57921579FD18}">
      <dgm:prSet/>
      <dgm:spPr/>
      <dgm:t>
        <a:bodyPr/>
        <a:lstStyle/>
        <a:p>
          <a:endParaRPr lang="en-US"/>
        </a:p>
      </dgm:t>
    </dgm:pt>
    <dgm:pt modelId="{56A545B1-E060-5548-850D-4DC1F2BA0AB3}" type="sibTrans" cxnId="{DC369789-C3AA-F748-A287-57921579FD18}">
      <dgm:prSet/>
      <dgm:spPr/>
      <dgm:t>
        <a:bodyPr/>
        <a:lstStyle/>
        <a:p>
          <a:endParaRPr lang="en-US"/>
        </a:p>
      </dgm:t>
    </dgm:pt>
    <dgm:pt modelId="{392B3E76-C18B-B743-9390-9701993DF5A6}">
      <dgm:prSet phldrT="[Text]" custT="1"/>
      <dgm:spPr/>
      <dgm:t>
        <a:bodyPr/>
        <a:lstStyle/>
        <a:p>
          <a:pPr algn="ctr"/>
          <a:r>
            <a:rPr lang="en-US" sz="1800" b="1" dirty="0">
              <a:solidFill>
                <a:schemeClr val="tx1"/>
              </a:solidFill>
            </a:rPr>
            <a:t>David Ricardo</a:t>
          </a:r>
        </a:p>
      </dgm:t>
    </dgm:pt>
    <dgm:pt modelId="{4B7B44E2-E3B4-7247-A63A-07C0327B7426}" type="parTrans" cxnId="{57BC0A66-1D05-A449-9A4D-AF15E66057C0}">
      <dgm:prSet/>
      <dgm:spPr/>
      <dgm:t>
        <a:bodyPr/>
        <a:lstStyle/>
        <a:p>
          <a:endParaRPr lang="en-US"/>
        </a:p>
      </dgm:t>
    </dgm:pt>
    <dgm:pt modelId="{E8F9453D-694B-724F-8AC9-A1355C785CE2}" type="sibTrans" cxnId="{57BC0A66-1D05-A449-9A4D-AF15E66057C0}">
      <dgm:prSet/>
      <dgm:spPr/>
      <dgm:t>
        <a:bodyPr/>
        <a:lstStyle/>
        <a:p>
          <a:endParaRPr lang="en-US"/>
        </a:p>
      </dgm:t>
    </dgm:pt>
    <dgm:pt modelId="{AB6C9D63-A1FD-4147-B4EA-5B6618E0D3DD}">
      <dgm:prSet phldrT="[Text]" custT="1"/>
      <dgm:spPr/>
      <dgm:t>
        <a:bodyPr/>
        <a:lstStyle/>
        <a:p>
          <a:pPr algn="ctr"/>
          <a:r>
            <a:rPr lang="en-US" sz="1800" b="1" dirty="0">
              <a:solidFill>
                <a:schemeClr val="tx1"/>
              </a:solidFill>
            </a:rPr>
            <a:t>Thomas Malthus</a:t>
          </a:r>
          <a:endParaRPr lang="en-US" sz="1600" b="1" dirty="0">
            <a:solidFill>
              <a:schemeClr val="tx1"/>
            </a:solidFill>
          </a:endParaRPr>
        </a:p>
      </dgm:t>
    </dgm:pt>
    <dgm:pt modelId="{096F902F-C808-0749-BAB9-F75F235E651E}" type="parTrans" cxnId="{5C1CEF22-68F3-5543-B70D-330AEC66F56C}">
      <dgm:prSet/>
      <dgm:spPr/>
      <dgm:t>
        <a:bodyPr/>
        <a:lstStyle/>
        <a:p>
          <a:endParaRPr lang="en-US"/>
        </a:p>
      </dgm:t>
    </dgm:pt>
    <dgm:pt modelId="{0D9DFF23-7D3C-A145-A7BF-7021B72188EB}" type="sibTrans" cxnId="{5C1CEF22-68F3-5543-B70D-330AEC66F56C}">
      <dgm:prSet/>
      <dgm:spPr/>
      <dgm:t>
        <a:bodyPr/>
        <a:lstStyle/>
        <a:p>
          <a:endParaRPr lang="en-US"/>
        </a:p>
      </dgm:t>
    </dgm:pt>
    <dgm:pt modelId="{ABE365F3-A18B-964F-87CC-65A2C4E5128E}">
      <dgm:prSet phldrT="[Text]" custT="1"/>
      <dgm:spPr/>
      <dgm:t>
        <a:bodyPr/>
        <a:lstStyle/>
        <a:p>
          <a:pPr algn="l"/>
          <a:r>
            <a:rPr lang="en-US" sz="1600" i="1" dirty="0" err="1"/>
            <a:t>Ensayo</a:t>
          </a:r>
          <a:r>
            <a:rPr lang="en-US" sz="1600" i="1" dirty="0"/>
            <a:t> </a:t>
          </a:r>
          <a:r>
            <a:rPr lang="en-US" sz="1600" i="1" dirty="0" err="1"/>
            <a:t>sobre</a:t>
          </a:r>
          <a:r>
            <a:rPr lang="en-US" sz="1600" i="1" dirty="0"/>
            <a:t> el principio de la </a:t>
          </a:r>
          <a:r>
            <a:rPr lang="en-US" sz="1600" i="1" dirty="0" err="1"/>
            <a:t>población</a:t>
          </a:r>
          <a:endParaRPr lang="en-US" sz="1600" i="1" dirty="0"/>
        </a:p>
      </dgm:t>
    </dgm:pt>
    <dgm:pt modelId="{934B1152-B1D0-514A-AC5A-2609BE46100B}" type="parTrans" cxnId="{C41AC5E5-CBC4-6F43-8680-490D5CCB9834}">
      <dgm:prSet/>
      <dgm:spPr/>
      <dgm:t>
        <a:bodyPr/>
        <a:lstStyle/>
        <a:p>
          <a:endParaRPr lang="en-US"/>
        </a:p>
      </dgm:t>
    </dgm:pt>
    <dgm:pt modelId="{75EC729F-B885-844A-A89E-BB32A1A3E18A}" type="sibTrans" cxnId="{C41AC5E5-CBC4-6F43-8680-490D5CCB9834}">
      <dgm:prSet/>
      <dgm:spPr/>
      <dgm:t>
        <a:bodyPr/>
        <a:lstStyle/>
        <a:p>
          <a:endParaRPr lang="en-US"/>
        </a:p>
      </dgm:t>
    </dgm:pt>
    <dgm:pt modelId="{A980EDAB-CEAE-8F44-979A-B8257D8C22B2}">
      <dgm:prSet phldrT="[Text]" custT="1"/>
      <dgm:spPr/>
      <dgm:t>
        <a:bodyPr/>
        <a:lstStyle/>
        <a:p>
          <a:pPr algn="l"/>
          <a:r>
            <a:rPr lang="en-US" sz="1600" dirty="0"/>
            <a:t>Mano invisible</a:t>
          </a:r>
        </a:p>
      </dgm:t>
    </dgm:pt>
    <dgm:pt modelId="{12A89CAE-317C-8D4D-8370-7635947F1378}" type="parTrans" cxnId="{B298F39E-49CE-FB4E-BCFB-B268EDE4538E}">
      <dgm:prSet/>
      <dgm:spPr/>
      <dgm:t>
        <a:bodyPr/>
        <a:lstStyle/>
        <a:p>
          <a:endParaRPr lang="es-ES"/>
        </a:p>
      </dgm:t>
    </dgm:pt>
    <dgm:pt modelId="{83FA313F-9835-9748-95E0-6E23F396ACC7}" type="sibTrans" cxnId="{B298F39E-49CE-FB4E-BCFB-B268EDE4538E}">
      <dgm:prSet/>
      <dgm:spPr/>
      <dgm:t>
        <a:bodyPr/>
        <a:lstStyle/>
        <a:p>
          <a:endParaRPr lang="es-ES"/>
        </a:p>
      </dgm:t>
    </dgm:pt>
    <dgm:pt modelId="{A6718BB3-4AF9-E646-83FC-BE5F72E4C9AD}">
      <dgm:prSet phldrT="[Text]" custT="1"/>
      <dgm:spPr/>
      <dgm:t>
        <a:bodyPr/>
        <a:lstStyle/>
        <a:p>
          <a:pPr algn="l"/>
          <a:r>
            <a:rPr lang="en-US" sz="1600" dirty="0"/>
            <a:t>El Estado no </a:t>
          </a:r>
          <a:r>
            <a:rPr lang="en-US" sz="1600" dirty="0" err="1"/>
            <a:t>debe</a:t>
          </a:r>
          <a:r>
            <a:rPr lang="en-US" sz="1600" dirty="0"/>
            <a:t> </a:t>
          </a:r>
          <a:r>
            <a:rPr lang="en-US" sz="1600" dirty="0" err="1"/>
            <a:t>intervenir</a:t>
          </a:r>
          <a:r>
            <a:rPr lang="en-US" sz="1600" dirty="0"/>
            <a:t> en el mercado</a:t>
          </a:r>
        </a:p>
      </dgm:t>
    </dgm:pt>
    <dgm:pt modelId="{C569EFBE-2C64-EE4C-8704-F8CE063A0A5B}" type="parTrans" cxnId="{346CD9A5-DD32-764B-AFC2-71F6A36E4204}">
      <dgm:prSet/>
      <dgm:spPr/>
      <dgm:t>
        <a:bodyPr/>
        <a:lstStyle/>
        <a:p>
          <a:endParaRPr lang="es-ES"/>
        </a:p>
      </dgm:t>
    </dgm:pt>
    <dgm:pt modelId="{09FC0712-2867-094B-808A-34181DB11FF6}" type="sibTrans" cxnId="{346CD9A5-DD32-764B-AFC2-71F6A36E4204}">
      <dgm:prSet/>
      <dgm:spPr/>
      <dgm:t>
        <a:bodyPr/>
        <a:lstStyle/>
        <a:p>
          <a:endParaRPr lang="es-ES"/>
        </a:p>
      </dgm:t>
    </dgm:pt>
    <dgm:pt modelId="{FDF78455-0E5F-8147-B394-81D5B73E8167}">
      <dgm:prSet phldrT="[Text]" custT="1"/>
      <dgm:spPr/>
      <dgm:t>
        <a:bodyPr/>
        <a:lstStyle/>
        <a:p>
          <a:pPr algn="l"/>
          <a:r>
            <a:rPr lang="en-US" sz="1600" dirty="0"/>
            <a:t>La </a:t>
          </a:r>
          <a:r>
            <a:rPr lang="en-US" sz="1600" dirty="0" err="1"/>
            <a:t>división</a:t>
          </a:r>
          <a:r>
            <a:rPr lang="en-US" sz="1600" dirty="0"/>
            <a:t> del </a:t>
          </a:r>
          <a:r>
            <a:rPr lang="en-US" sz="1600" dirty="0" err="1"/>
            <a:t>trabajo</a:t>
          </a:r>
          <a:r>
            <a:rPr lang="en-US" sz="1600" dirty="0"/>
            <a:t> </a:t>
          </a:r>
          <a:r>
            <a:rPr lang="en-US" sz="1600" dirty="0" err="1"/>
            <a:t>aumenta</a:t>
          </a:r>
          <a:r>
            <a:rPr lang="en-US" sz="1600" dirty="0"/>
            <a:t> la </a:t>
          </a:r>
          <a:r>
            <a:rPr lang="en-US" sz="1600" dirty="0" err="1"/>
            <a:t>productividad</a:t>
          </a:r>
          <a:endParaRPr lang="en-US" sz="1600" dirty="0"/>
        </a:p>
      </dgm:t>
    </dgm:pt>
    <dgm:pt modelId="{9BF14EDD-8F33-3748-B4E3-F5D403A9A5A2}" type="parTrans" cxnId="{5AE2E07E-DAB5-1B4D-B408-D2485FC691BE}">
      <dgm:prSet/>
      <dgm:spPr/>
      <dgm:t>
        <a:bodyPr/>
        <a:lstStyle/>
        <a:p>
          <a:endParaRPr lang="es-ES"/>
        </a:p>
      </dgm:t>
    </dgm:pt>
    <dgm:pt modelId="{491833A9-2CF4-D740-8560-1CC7FF943603}" type="sibTrans" cxnId="{5AE2E07E-DAB5-1B4D-B408-D2485FC691BE}">
      <dgm:prSet/>
      <dgm:spPr/>
      <dgm:t>
        <a:bodyPr/>
        <a:lstStyle/>
        <a:p>
          <a:endParaRPr lang="es-ES"/>
        </a:p>
      </dgm:t>
    </dgm:pt>
    <dgm:pt modelId="{11133C2A-8779-B847-8062-8E99A5C53F79}">
      <dgm:prSet phldrT="[Text]" custT="1"/>
      <dgm:spPr/>
      <dgm:t>
        <a:bodyPr/>
        <a:lstStyle/>
        <a:p>
          <a:pPr algn="l"/>
          <a:r>
            <a:rPr lang="en-US" sz="1600" i="1" dirty="0" err="1"/>
            <a:t>Principios</a:t>
          </a:r>
          <a:r>
            <a:rPr lang="en-US" sz="1600" i="1" dirty="0"/>
            <a:t> de </a:t>
          </a:r>
          <a:r>
            <a:rPr lang="en-US" sz="1600" i="1" dirty="0" err="1"/>
            <a:t>economía</a:t>
          </a:r>
          <a:r>
            <a:rPr lang="en-US" sz="1600" i="1" dirty="0"/>
            <a:t> </a:t>
          </a:r>
          <a:r>
            <a:rPr lang="en-US" sz="1600" i="1" dirty="0" err="1"/>
            <a:t>política</a:t>
          </a:r>
          <a:r>
            <a:rPr lang="en-US" sz="1600" i="1" dirty="0"/>
            <a:t> y </a:t>
          </a:r>
          <a:r>
            <a:rPr lang="en-US" sz="1600" i="1" dirty="0" err="1"/>
            <a:t>tributación</a:t>
          </a:r>
          <a:endParaRPr lang="en-US" sz="1600" i="1" dirty="0"/>
        </a:p>
      </dgm:t>
    </dgm:pt>
    <dgm:pt modelId="{0E157809-5FCD-1341-8733-1E6FC196BAB9}" type="sibTrans" cxnId="{21909CD0-722E-F941-BE4B-A47BAFEEA2D8}">
      <dgm:prSet/>
      <dgm:spPr/>
      <dgm:t>
        <a:bodyPr/>
        <a:lstStyle/>
        <a:p>
          <a:endParaRPr lang="en-US"/>
        </a:p>
      </dgm:t>
    </dgm:pt>
    <dgm:pt modelId="{C969ED4D-60D4-A34E-B0F2-344F5A0B4DC2}" type="parTrans" cxnId="{21909CD0-722E-F941-BE4B-A47BAFEEA2D8}">
      <dgm:prSet/>
      <dgm:spPr/>
      <dgm:t>
        <a:bodyPr/>
        <a:lstStyle/>
        <a:p>
          <a:endParaRPr lang="en-US"/>
        </a:p>
      </dgm:t>
    </dgm:pt>
    <dgm:pt modelId="{E20830B8-3214-E248-8E67-59C3BE908252}">
      <dgm:prSet phldrT="[Text]" custT="1"/>
      <dgm:spPr/>
      <dgm:t>
        <a:bodyPr/>
        <a:lstStyle/>
        <a:p>
          <a:pPr algn="l"/>
          <a:r>
            <a:rPr lang="en-US" sz="1600" dirty="0" err="1"/>
            <a:t>Teoría</a:t>
          </a:r>
          <a:r>
            <a:rPr lang="en-US" sz="1600" dirty="0"/>
            <a:t> de </a:t>
          </a:r>
          <a:r>
            <a:rPr lang="en-US" sz="1600" dirty="0" err="1"/>
            <a:t>las</a:t>
          </a:r>
          <a:r>
            <a:rPr lang="en-US" sz="1600" dirty="0"/>
            <a:t> </a:t>
          </a:r>
          <a:r>
            <a:rPr lang="en-US" sz="1600" dirty="0" err="1"/>
            <a:t>ventajas</a:t>
          </a:r>
          <a:r>
            <a:rPr lang="en-US" sz="1600" dirty="0"/>
            <a:t> </a:t>
          </a:r>
          <a:r>
            <a:rPr lang="en-US" sz="1600" dirty="0" err="1"/>
            <a:t>comparativas</a:t>
          </a:r>
          <a:endParaRPr lang="en-US" sz="1600" dirty="0"/>
        </a:p>
      </dgm:t>
    </dgm:pt>
    <dgm:pt modelId="{54ACBC0E-52D1-AD44-9BC7-EC1F9DF09FA5}" type="parTrans" cxnId="{C4AA1156-0871-AB4D-85B6-0A19C4DFB1F6}">
      <dgm:prSet/>
      <dgm:spPr/>
      <dgm:t>
        <a:bodyPr/>
        <a:lstStyle/>
        <a:p>
          <a:endParaRPr lang="es-ES"/>
        </a:p>
      </dgm:t>
    </dgm:pt>
    <dgm:pt modelId="{86884A66-9EBE-4047-9574-71968C6E3E28}" type="sibTrans" cxnId="{C4AA1156-0871-AB4D-85B6-0A19C4DFB1F6}">
      <dgm:prSet/>
      <dgm:spPr/>
      <dgm:t>
        <a:bodyPr/>
        <a:lstStyle/>
        <a:p>
          <a:endParaRPr lang="es-ES"/>
        </a:p>
      </dgm:t>
    </dgm:pt>
    <dgm:pt modelId="{0E909EE6-814C-1E4A-9418-DEEFA4082ABE}">
      <dgm:prSet phldrT="[Text]" custT="1"/>
      <dgm:spPr/>
      <dgm:t>
        <a:bodyPr/>
        <a:lstStyle/>
        <a:p>
          <a:pPr algn="l"/>
          <a:r>
            <a:rPr lang="en-US" sz="1600" dirty="0" err="1"/>
            <a:t>Librecambismo</a:t>
          </a:r>
          <a:endParaRPr lang="en-US" sz="1600" dirty="0"/>
        </a:p>
      </dgm:t>
    </dgm:pt>
    <dgm:pt modelId="{9A5C9123-E170-B14D-89BF-D56E3E227596}" type="parTrans" cxnId="{EED74801-9F66-524D-BA43-32C0B28DDB6E}">
      <dgm:prSet/>
      <dgm:spPr/>
      <dgm:t>
        <a:bodyPr/>
        <a:lstStyle/>
        <a:p>
          <a:endParaRPr lang="es-ES"/>
        </a:p>
      </dgm:t>
    </dgm:pt>
    <dgm:pt modelId="{0A6C56BC-29BE-5A40-9683-EA53F8AE434C}" type="sibTrans" cxnId="{EED74801-9F66-524D-BA43-32C0B28DDB6E}">
      <dgm:prSet/>
      <dgm:spPr/>
      <dgm:t>
        <a:bodyPr/>
        <a:lstStyle/>
        <a:p>
          <a:endParaRPr lang="es-ES"/>
        </a:p>
      </dgm:t>
    </dgm:pt>
    <dgm:pt modelId="{33F0F59C-2FE7-E442-B44C-E801DCBFBA73}">
      <dgm:prSet phldrT="[Text]" custT="1"/>
      <dgm:spPr/>
      <dgm:t>
        <a:bodyPr/>
        <a:lstStyle/>
        <a:p>
          <a:pPr algn="l"/>
          <a:r>
            <a:rPr lang="en-US" sz="1600" dirty="0" err="1"/>
            <a:t>Población</a:t>
          </a:r>
          <a:r>
            <a:rPr lang="en-US" sz="1600" dirty="0"/>
            <a:t>: </a:t>
          </a:r>
          <a:r>
            <a:rPr lang="en-US" sz="1600" dirty="0" err="1"/>
            <a:t>aumento</a:t>
          </a:r>
          <a:r>
            <a:rPr lang="en-US" sz="1600" dirty="0"/>
            <a:t> </a:t>
          </a:r>
          <a:r>
            <a:rPr lang="en-US" sz="1600" dirty="0" err="1"/>
            <a:t>geométrico</a:t>
          </a:r>
          <a:endParaRPr lang="en-US" sz="1600" dirty="0"/>
        </a:p>
      </dgm:t>
    </dgm:pt>
    <dgm:pt modelId="{9A09D48C-433E-9945-8973-D0D2C62E8707}" type="parTrans" cxnId="{C8C5FC18-5128-E54E-83BC-216402170F2E}">
      <dgm:prSet/>
      <dgm:spPr/>
      <dgm:t>
        <a:bodyPr/>
        <a:lstStyle/>
        <a:p>
          <a:endParaRPr lang="es-ES"/>
        </a:p>
      </dgm:t>
    </dgm:pt>
    <dgm:pt modelId="{E7986465-3D2C-DB47-BD3A-61E4BA458E86}" type="sibTrans" cxnId="{C8C5FC18-5128-E54E-83BC-216402170F2E}">
      <dgm:prSet/>
      <dgm:spPr/>
      <dgm:t>
        <a:bodyPr/>
        <a:lstStyle/>
        <a:p>
          <a:endParaRPr lang="es-ES"/>
        </a:p>
      </dgm:t>
    </dgm:pt>
    <dgm:pt modelId="{10232469-4E3D-7D49-B1B2-4F4E6DA1BC6D}">
      <dgm:prSet phldrT="[Text]" custT="1"/>
      <dgm:spPr/>
      <dgm:t>
        <a:bodyPr/>
        <a:lstStyle/>
        <a:p>
          <a:pPr algn="l"/>
          <a:r>
            <a:rPr lang="en-US" sz="1600" dirty="0"/>
            <a:t>Alimentos: </a:t>
          </a:r>
          <a:r>
            <a:rPr lang="en-US" sz="1600" dirty="0" err="1"/>
            <a:t>aumento</a:t>
          </a:r>
          <a:r>
            <a:rPr lang="en-US" sz="1600" dirty="0"/>
            <a:t> </a:t>
          </a:r>
          <a:r>
            <a:rPr lang="en-US" sz="1600" dirty="0" err="1"/>
            <a:t>aritmético</a:t>
          </a:r>
          <a:r>
            <a:rPr lang="en-US" sz="1600" dirty="0"/>
            <a:t> </a:t>
          </a:r>
        </a:p>
      </dgm:t>
    </dgm:pt>
    <dgm:pt modelId="{CAF8F596-AD4F-894B-B232-BE21E109897F}" type="parTrans" cxnId="{5CD52CBF-3DF1-F84F-B38F-6B50BDD063F8}">
      <dgm:prSet/>
      <dgm:spPr/>
      <dgm:t>
        <a:bodyPr/>
        <a:lstStyle/>
        <a:p>
          <a:endParaRPr lang="es-ES"/>
        </a:p>
      </dgm:t>
    </dgm:pt>
    <dgm:pt modelId="{36F9D383-02EA-6740-941C-01C67417579F}" type="sibTrans" cxnId="{5CD52CBF-3DF1-F84F-B38F-6B50BDD063F8}">
      <dgm:prSet/>
      <dgm:spPr/>
      <dgm:t>
        <a:bodyPr/>
        <a:lstStyle/>
        <a:p>
          <a:endParaRPr lang="es-ES"/>
        </a:p>
      </dgm:t>
    </dgm:pt>
    <dgm:pt modelId="{46AFE09D-CEA7-F749-B8D5-7C650C54E878}">
      <dgm:prSet phldrT="[Text]" custT="1"/>
      <dgm:spPr/>
      <dgm:t>
        <a:bodyPr/>
        <a:lstStyle/>
        <a:p>
          <a:pPr algn="l"/>
          <a:r>
            <a:rPr lang="en-US" sz="1600" dirty="0" err="1"/>
            <a:t>Población</a:t>
          </a:r>
          <a:r>
            <a:rPr lang="en-US" sz="1600" dirty="0"/>
            <a:t>: </a:t>
          </a:r>
          <a:r>
            <a:rPr lang="en-US" sz="1600" dirty="0" err="1"/>
            <a:t>elemento</a:t>
          </a:r>
          <a:r>
            <a:rPr lang="en-US" sz="1600" dirty="0"/>
            <a:t> fundamental de la </a:t>
          </a:r>
          <a:r>
            <a:rPr lang="en-US" sz="1600" dirty="0" err="1"/>
            <a:t>economía</a:t>
          </a:r>
          <a:endParaRPr lang="en-US" sz="1600" dirty="0"/>
        </a:p>
      </dgm:t>
    </dgm:pt>
    <dgm:pt modelId="{CC6C7BCD-AE33-8D43-87A5-6671A9324CD6}" type="sibTrans" cxnId="{2211BC52-8E22-9E43-BAAC-478936B3565C}">
      <dgm:prSet/>
      <dgm:spPr/>
      <dgm:t>
        <a:bodyPr/>
        <a:lstStyle/>
        <a:p>
          <a:endParaRPr lang="es-ES"/>
        </a:p>
      </dgm:t>
    </dgm:pt>
    <dgm:pt modelId="{6C4C4181-8490-DA4C-807B-DCCB6BBD432F}" type="parTrans" cxnId="{2211BC52-8E22-9E43-BAAC-478936B3565C}">
      <dgm:prSet/>
      <dgm:spPr/>
      <dgm:t>
        <a:bodyPr/>
        <a:lstStyle/>
        <a:p>
          <a:endParaRPr lang="es-ES"/>
        </a:p>
      </dgm:t>
    </dgm:pt>
    <dgm:pt modelId="{AA26A825-AA7B-4014-BC27-FC08BC3FC6CA}" type="pres">
      <dgm:prSet presAssocID="{9DCC561A-3F32-B64A-9EF7-35C26D8C8734}" presName="Name0" presStyleCnt="0">
        <dgm:presLayoutVars>
          <dgm:dir/>
          <dgm:resizeHandles val="exact"/>
        </dgm:presLayoutVars>
      </dgm:prSet>
      <dgm:spPr/>
    </dgm:pt>
    <dgm:pt modelId="{1FB34AA9-3E19-41D0-B77F-698A7B6F08ED}" type="pres">
      <dgm:prSet presAssocID="{9DCC561A-3F32-B64A-9EF7-35C26D8C8734}" presName="fgShape" presStyleLbl="fgShp" presStyleIdx="0" presStyleCnt="1" custScaleX="79748" custScaleY="13692" custLinFactNeighborX="-2401" custLinFactNeighborY="73921"/>
      <dgm:spPr/>
    </dgm:pt>
    <dgm:pt modelId="{2C47A909-4C1B-4A33-BF28-5AC177D80AB6}" type="pres">
      <dgm:prSet presAssocID="{9DCC561A-3F32-B64A-9EF7-35C26D8C8734}" presName="linComp" presStyleCnt="0"/>
      <dgm:spPr/>
    </dgm:pt>
    <dgm:pt modelId="{436EC4DD-2C9B-4289-8FB3-7A75250FD31A}" type="pres">
      <dgm:prSet presAssocID="{10518066-1096-DA43-906A-9E179E7FA602}" presName="compNode" presStyleCnt="0"/>
      <dgm:spPr/>
    </dgm:pt>
    <dgm:pt modelId="{1535CF56-C77C-4CEA-A4DF-6545D4EC9F1E}" type="pres">
      <dgm:prSet presAssocID="{10518066-1096-DA43-906A-9E179E7FA602}" presName="bkgdShape" presStyleLbl="node1" presStyleIdx="0" presStyleCnt="3"/>
      <dgm:spPr/>
    </dgm:pt>
    <dgm:pt modelId="{D14D897D-C412-458F-9BB0-92DD7D990686}" type="pres">
      <dgm:prSet presAssocID="{10518066-1096-DA43-906A-9E179E7FA602}" presName="nodeTx" presStyleLbl="node1" presStyleIdx="0" presStyleCnt="3">
        <dgm:presLayoutVars>
          <dgm:bulletEnabled val="1"/>
        </dgm:presLayoutVars>
      </dgm:prSet>
      <dgm:spPr/>
    </dgm:pt>
    <dgm:pt modelId="{CBEA6F6D-5D08-47AA-BC44-BD1F7D90C533}" type="pres">
      <dgm:prSet presAssocID="{10518066-1096-DA43-906A-9E179E7FA602}" presName="invisiNode" presStyleLbl="node1" presStyleIdx="0" presStyleCnt="3"/>
      <dgm:spPr/>
    </dgm:pt>
    <dgm:pt modelId="{A83D44BC-5BDC-4A02-9817-11D2EF5E1036}" type="pres">
      <dgm:prSet presAssocID="{10518066-1096-DA43-906A-9E179E7FA602}" presName="imagNode" presStyleLbl="fgImgPlace1" presStyleIdx="0" presStyleCnt="3" custLinFactNeighborX="-2686" custLinFactNeighborY="-71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DB9878B-91B8-4D1A-A6F8-8FB1812BAC96}" type="pres">
      <dgm:prSet presAssocID="{8C727FE6-0AA9-0242-8E7D-74368A484E4C}" presName="sibTrans" presStyleLbl="sibTrans2D1" presStyleIdx="0" presStyleCnt="0"/>
      <dgm:spPr/>
    </dgm:pt>
    <dgm:pt modelId="{42F1B709-6D36-44F0-B1FF-3FA007F5A99D}" type="pres">
      <dgm:prSet presAssocID="{392B3E76-C18B-B743-9390-9701993DF5A6}" presName="compNode" presStyleCnt="0"/>
      <dgm:spPr/>
    </dgm:pt>
    <dgm:pt modelId="{051CCA7F-8204-4639-839F-1AC7559F76B8}" type="pres">
      <dgm:prSet presAssocID="{392B3E76-C18B-B743-9390-9701993DF5A6}" presName="bkgdShape" presStyleLbl="node1" presStyleIdx="1" presStyleCnt="3" custLinFactNeighborX="-625" custLinFactNeighborY="-4200"/>
      <dgm:spPr/>
    </dgm:pt>
    <dgm:pt modelId="{126A7ED7-7757-4C3F-A9D4-0BF8F7A2D2EB}" type="pres">
      <dgm:prSet presAssocID="{392B3E76-C18B-B743-9390-9701993DF5A6}" presName="nodeTx" presStyleLbl="node1" presStyleIdx="1" presStyleCnt="3">
        <dgm:presLayoutVars>
          <dgm:bulletEnabled val="1"/>
        </dgm:presLayoutVars>
      </dgm:prSet>
      <dgm:spPr/>
    </dgm:pt>
    <dgm:pt modelId="{F6EF5A7D-AF9F-467D-BB63-60316A1079FE}" type="pres">
      <dgm:prSet presAssocID="{392B3E76-C18B-B743-9390-9701993DF5A6}" presName="invisiNode" presStyleLbl="node1" presStyleIdx="1" presStyleCnt="3"/>
      <dgm:spPr/>
    </dgm:pt>
    <dgm:pt modelId="{05BC5E73-F7FD-4EC9-A5C7-7166FF289DD9}" type="pres">
      <dgm:prSet presAssocID="{392B3E76-C18B-B743-9390-9701993DF5A6}" presName="imagNode" presStyleLbl="fgImgPlace1" presStyleIdx="1" presStyleCnt="3" custScaleX="83120" custScaleY="9081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06F0656-4B9E-4496-AEF0-6F4D0F34D069}" type="pres">
      <dgm:prSet presAssocID="{E8F9453D-694B-724F-8AC9-A1355C785CE2}" presName="sibTrans" presStyleLbl="sibTrans2D1" presStyleIdx="0" presStyleCnt="0"/>
      <dgm:spPr/>
    </dgm:pt>
    <dgm:pt modelId="{71BCC6E3-E5F3-4A14-94F7-BC80ACD969B8}" type="pres">
      <dgm:prSet presAssocID="{AB6C9D63-A1FD-4147-B4EA-5B6618E0D3DD}" presName="compNode" presStyleCnt="0"/>
      <dgm:spPr/>
    </dgm:pt>
    <dgm:pt modelId="{83D12F02-9445-4603-B241-C9A08906A6FF}" type="pres">
      <dgm:prSet presAssocID="{AB6C9D63-A1FD-4147-B4EA-5B6618E0D3DD}" presName="bkgdShape" presStyleLbl="node1" presStyleIdx="2" presStyleCnt="3" custLinFactNeighborX="54401" custLinFactNeighborY="15747"/>
      <dgm:spPr/>
    </dgm:pt>
    <dgm:pt modelId="{EDD03B99-CE75-4D3A-835C-08E1A9A7516A}" type="pres">
      <dgm:prSet presAssocID="{AB6C9D63-A1FD-4147-B4EA-5B6618E0D3DD}" presName="nodeTx" presStyleLbl="node1" presStyleIdx="2" presStyleCnt="3">
        <dgm:presLayoutVars>
          <dgm:bulletEnabled val="1"/>
        </dgm:presLayoutVars>
      </dgm:prSet>
      <dgm:spPr/>
    </dgm:pt>
    <dgm:pt modelId="{EEF88728-33EB-48D0-9470-C08C966F1241}" type="pres">
      <dgm:prSet presAssocID="{AB6C9D63-A1FD-4147-B4EA-5B6618E0D3DD}" presName="invisiNode" presStyleLbl="node1" presStyleIdx="2" presStyleCnt="3"/>
      <dgm:spPr/>
    </dgm:pt>
    <dgm:pt modelId="{C2D00A7E-7292-4B6B-9591-2B8CFEF5831A}" type="pres">
      <dgm:prSet presAssocID="{AB6C9D63-A1FD-4147-B4EA-5B6618E0D3DD}" presName="imagNode" presStyleLbl="fgImgPlace1" presStyleIdx="2" presStyleCnt="3" custScaleX="94343" custScaleY="10895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ED74801-9F66-524D-BA43-32C0B28DDB6E}" srcId="{392B3E76-C18B-B743-9390-9701993DF5A6}" destId="{0E909EE6-814C-1E4A-9418-DEEFA4082ABE}" srcOrd="2" destOrd="0" parTransId="{9A5C9123-E170-B14D-89BF-D56E3E227596}" sibTransId="{0A6C56BC-29BE-5A40-9683-EA53F8AE434C}"/>
    <dgm:cxn modelId="{AED25E08-4F7E-3D4C-B331-9BE379C40183}" type="presOf" srcId="{A6718BB3-4AF9-E646-83FC-BE5F72E4C9AD}" destId="{1535CF56-C77C-4CEA-A4DF-6545D4EC9F1E}" srcOrd="0" destOrd="3" presId="urn:microsoft.com/office/officeart/2005/8/layout/hList7"/>
    <dgm:cxn modelId="{5BE9850E-CF6E-5E46-85A4-AA82773F6A8A}" type="presOf" srcId="{E20830B8-3214-E248-8E67-59C3BE908252}" destId="{051CCA7F-8204-4639-839F-1AC7559F76B8}" srcOrd="0" destOrd="2" presId="urn:microsoft.com/office/officeart/2005/8/layout/hList7"/>
    <dgm:cxn modelId="{C8C5FC18-5128-E54E-83BC-216402170F2E}" srcId="{AB6C9D63-A1FD-4147-B4EA-5B6618E0D3DD}" destId="{33F0F59C-2FE7-E442-B44C-E801DCBFBA73}" srcOrd="2" destOrd="0" parTransId="{9A09D48C-433E-9945-8973-D0D2C62E8707}" sibTransId="{E7986465-3D2C-DB47-BD3A-61E4BA458E86}"/>
    <dgm:cxn modelId="{59DEE11A-B4EA-2D42-BFA3-AA89FE1E748C}" type="presOf" srcId="{10232469-4E3D-7D49-B1B2-4F4E6DA1BC6D}" destId="{EDD03B99-CE75-4D3A-835C-08E1A9A7516A}" srcOrd="1" destOrd="4" presId="urn:microsoft.com/office/officeart/2005/8/layout/hList7"/>
    <dgm:cxn modelId="{E4B50C1E-5E51-DB43-8FEE-E2AA896653A4}" type="presOf" srcId="{0E909EE6-814C-1E4A-9418-DEEFA4082ABE}" destId="{126A7ED7-7757-4C3F-A9D4-0BF8F7A2D2EB}" srcOrd="1" destOrd="3" presId="urn:microsoft.com/office/officeart/2005/8/layout/hList7"/>
    <dgm:cxn modelId="{C463A320-0FCA-7944-B41D-FF67A3B002CC}" type="presOf" srcId="{8C727FE6-0AA9-0242-8E7D-74368A484E4C}" destId="{ADB9878B-91B8-4D1A-A6F8-8FB1812BAC96}" srcOrd="0" destOrd="0" presId="urn:microsoft.com/office/officeart/2005/8/layout/hList7"/>
    <dgm:cxn modelId="{2DA8EE21-884C-B742-B0AD-86814791454C}" srcId="{9DCC561A-3F32-B64A-9EF7-35C26D8C8734}" destId="{10518066-1096-DA43-906A-9E179E7FA602}" srcOrd="0" destOrd="0" parTransId="{F2F57674-A367-3D4B-8F74-3C00950B0689}" sibTransId="{8C727FE6-0AA9-0242-8E7D-74368A484E4C}"/>
    <dgm:cxn modelId="{5C1CEF22-68F3-5543-B70D-330AEC66F56C}" srcId="{9DCC561A-3F32-B64A-9EF7-35C26D8C8734}" destId="{AB6C9D63-A1FD-4147-B4EA-5B6618E0D3DD}" srcOrd="2" destOrd="0" parTransId="{096F902F-C808-0749-BAB9-F75F235E651E}" sibTransId="{0D9DFF23-7D3C-A145-A7BF-7021B72188EB}"/>
    <dgm:cxn modelId="{CECD822B-AFE0-B041-8101-EEFE3B0D49FD}" type="presOf" srcId="{ABE365F3-A18B-964F-87CC-65A2C4E5128E}" destId="{EDD03B99-CE75-4D3A-835C-08E1A9A7516A}" srcOrd="1" destOrd="1" presId="urn:microsoft.com/office/officeart/2005/8/layout/hList7"/>
    <dgm:cxn modelId="{0CC85C32-85F6-B548-8D57-D1DCC82F881F}" type="presOf" srcId="{46AFE09D-CEA7-F749-B8D5-7C650C54E878}" destId="{83D12F02-9445-4603-B241-C9A08906A6FF}" srcOrd="0" destOrd="2" presId="urn:microsoft.com/office/officeart/2005/8/layout/hList7"/>
    <dgm:cxn modelId="{F03D9232-1EBA-D34B-8FE8-30610C5CBEBA}" type="presOf" srcId="{AB6C9D63-A1FD-4147-B4EA-5B6618E0D3DD}" destId="{EDD03B99-CE75-4D3A-835C-08E1A9A7516A}" srcOrd="1" destOrd="0" presId="urn:microsoft.com/office/officeart/2005/8/layout/hList7"/>
    <dgm:cxn modelId="{DA604B64-5358-154C-A422-B89E6F204BCF}" type="presOf" srcId="{E20830B8-3214-E248-8E67-59C3BE908252}" destId="{126A7ED7-7757-4C3F-A9D4-0BF8F7A2D2EB}" srcOrd="1" destOrd="2" presId="urn:microsoft.com/office/officeart/2005/8/layout/hList7"/>
    <dgm:cxn modelId="{57BC0A66-1D05-A449-9A4D-AF15E66057C0}" srcId="{9DCC561A-3F32-B64A-9EF7-35C26D8C8734}" destId="{392B3E76-C18B-B743-9390-9701993DF5A6}" srcOrd="1" destOrd="0" parTransId="{4B7B44E2-E3B4-7247-A63A-07C0327B7426}" sibTransId="{E8F9453D-694B-724F-8AC9-A1355C785CE2}"/>
    <dgm:cxn modelId="{C35A7566-6BE1-6B4A-B5A1-DB77657198BD}" type="presOf" srcId="{10518066-1096-DA43-906A-9E179E7FA602}" destId="{D14D897D-C412-458F-9BB0-92DD7D990686}" srcOrd="1" destOrd="0" presId="urn:microsoft.com/office/officeart/2005/8/layout/hList7"/>
    <dgm:cxn modelId="{E2E3F649-4854-9B4E-ADCF-1DA75DC49955}" type="presOf" srcId="{A980EDAB-CEAE-8F44-979A-B8257D8C22B2}" destId="{D14D897D-C412-458F-9BB0-92DD7D990686}" srcOrd="1" destOrd="2" presId="urn:microsoft.com/office/officeart/2005/8/layout/hList7"/>
    <dgm:cxn modelId="{88E2C54A-76B8-7A49-AFD6-F07AC18FC9E0}" type="presOf" srcId="{0E909EE6-814C-1E4A-9418-DEEFA4082ABE}" destId="{051CCA7F-8204-4639-839F-1AC7559F76B8}" srcOrd="0" destOrd="3" presId="urn:microsoft.com/office/officeart/2005/8/layout/hList7"/>
    <dgm:cxn modelId="{2211BC52-8E22-9E43-BAAC-478936B3565C}" srcId="{AB6C9D63-A1FD-4147-B4EA-5B6618E0D3DD}" destId="{46AFE09D-CEA7-F749-B8D5-7C650C54E878}" srcOrd="1" destOrd="0" parTransId="{6C4C4181-8490-DA4C-807B-DCCB6BBD432F}" sibTransId="{CC6C7BCD-AE33-8D43-87A5-6671A9324CD6}"/>
    <dgm:cxn modelId="{78A2C653-1FA7-6045-9200-6C4FB495542D}" type="presOf" srcId="{33F0F59C-2FE7-E442-B44C-E801DCBFBA73}" destId="{83D12F02-9445-4603-B241-C9A08906A6FF}" srcOrd="0" destOrd="3" presId="urn:microsoft.com/office/officeart/2005/8/layout/hList7"/>
    <dgm:cxn modelId="{C4AA1156-0871-AB4D-85B6-0A19C4DFB1F6}" srcId="{392B3E76-C18B-B743-9390-9701993DF5A6}" destId="{E20830B8-3214-E248-8E67-59C3BE908252}" srcOrd="1" destOrd="0" parTransId="{54ACBC0E-52D1-AD44-9BC7-EC1F9DF09FA5}" sibTransId="{86884A66-9EBE-4047-9574-71968C6E3E28}"/>
    <dgm:cxn modelId="{6CFF5156-B083-BA45-A5E9-4C3545AC21F6}" type="presOf" srcId="{46AFE09D-CEA7-F749-B8D5-7C650C54E878}" destId="{EDD03B99-CE75-4D3A-835C-08E1A9A7516A}" srcOrd="1" destOrd="2" presId="urn:microsoft.com/office/officeart/2005/8/layout/hList7"/>
    <dgm:cxn modelId="{37F0A976-3BFF-F94B-A830-F46666E0D1A3}" type="presOf" srcId="{392B3E76-C18B-B743-9390-9701993DF5A6}" destId="{051CCA7F-8204-4639-839F-1AC7559F76B8}" srcOrd="0" destOrd="0" presId="urn:microsoft.com/office/officeart/2005/8/layout/hList7"/>
    <dgm:cxn modelId="{02CD2158-C39E-FC44-AAF5-D7958A7E7D55}" type="presOf" srcId="{9DCC561A-3F32-B64A-9EF7-35C26D8C8734}" destId="{AA26A825-AA7B-4014-BC27-FC08BC3FC6CA}" srcOrd="0" destOrd="0" presId="urn:microsoft.com/office/officeart/2005/8/layout/hList7"/>
    <dgm:cxn modelId="{5AE2E07E-DAB5-1B4D-B408-D2485FC691BE}" srcId="{10518066-1096-DA43-906A-9E179E7FA602}" destId="{FDF78455-0E5F-8147-B394-81D5B73E8167}" srcOrd="3" destOrd="0" parTransId="{9BF14EDD-8F33-3748-B4E3-F5D403A9A5A2}" sibTransId="{491833A9-2CF4-D740-8560-1CC7FF943603}"/>
    <dgm:cxn modelId="{50CD2286-C8D7-F747-B980-267D3EF68268}" type="presOf" srcId="{E234AFF6-B2E2-444A-A8DB-48520B1ADC76}" destId="{1535CF56-C77C-4CEA-A4DF-6545D4EC9F1E}" srcOrd="0" destOrd="1" presId="urn:microsoft.com/office/officeart/2005/8/layout/hList7"/>
    <dgm:cxn modelId="{2EFA2E87-AA08-C048-AF25-A14940805C37}" type="presOf" srcId="{FDF78455-0E5F-8147-B394-81D5B73E8167}" destId="{D14D897D-C412-458F-9BB0-92DD7D990686}" srcOrd="1" destOrd="4" presId="urn:microsoft.com/office/officeart/2005/8/layout/hList7"/>
    <dgm:cxn modelId="{DC369789-C3AA-F748-A287-57921579FD18}" srcId="{10518066-1096-DA43-906A-9E179E7FA602}" destId="{E234AFF6-B2E2-444A-A8DB-48520B1ADC76}" srcOrd="0" destOrd="0" parTransId="{955A0E34-1FFF-3A47-AF5B-AD940662FCF8}" sibTransId="{56A545B1-E060-5548-850D-4DC1F2BA0AB3}"/>
    <dgm:cxn modelId="{2C76BA89-3411-404E-B3A6-D96EFA70F4B7}" type="presOf" srcId="{11133C2A-8779-B847-8062-8E99A5C53F79}" destId="{126A7ED7-7757-4C3F-A9D4-0BF8F7A2D2EB}" srcOrd="1" destOrd="1" presId="urn:microsoft.com/office/officeart/2005/8/layout/hList7"/>
    <dgm:cxn modelId="{FD597391-3B00-D046-A3CA-69E828630ADE}" type="presOf" srcId="{11133C2A-8779-B847-8062-8E99A5C53F79}" destId="{051CCA7F-8204-4639-839F-1AC7559F76B8}" srcOrd="0" destOrd="1" presId="urn:microsoft.com/office/officeart/2005/8/layout/hList7"/>
    <dgm:cxn modelId="{A05BC892-DAD0-0B40-A586-664C9329DB3D}" type="presOf" srcId="{10232469-4E3D-7D49-B1B2-4F4E6DA1BC6D}" destId="{83D12F02-9445-4603-B241-C9A08906A6FF}" srcOrd="0" destOrd="4" presId="urn:microsoft.com/office/officeart/2005/8/layout/hList7"/>
    <dgm:cxn modelId="{B298F39E-49CE-FB4E-BCFB-B268EDE4538E}" srcId="{10518066-1096-DA43-906A-9E179E7FA602}" destId="{A980EDAB-CEAE-8F44-979A-B8257D8C22B2}" srcOrd="1" destOrd="0" parTransId="{12A89CAE-317C-8D4D-8370-7635947F1378}" sibTransId="{83FA313F-9835-9748-95E0-6E23F396ACC7}"/>
    <dgm:cxn modelId="{346CD9A5-DD32-764B-AFC2-71F6A36E4204}" srcId="{10518066-1096-DA43-906A-9E179E7FA602}" destId="{A6718BB3-4AF9-E646-83FC-BE5F72E4C9AD}" srcOrd="2" destOrd="0" parTransId="{C569EFBE-2C64-EE4C-8704-F8CE063A0A5B}" sibTransId="{09FC0712-2867-094B-808A-34181DB11FF6}"/>
    <dgm:cxn modelId="{A216AFBA-2433-904B-9D74-710D2543F115}" type="presOf" srcId="{AB6C9D63-A1FD-4147-B4EA-5B6618E0D3DD}" destId="{83D12F02-9445-4603-B241-C9A08906A6FF}" srcOrd="0" destOrd="0" presId="urn:microsoft.com/office/officeart/2005/8/layout/hList7"/>
    <dgm:cxn modelId="{2CCB3ABB-C57B-E345-AC21-AB4064819CA6}" type="presOf" srcId="{E234AFF6-B2E2-444A-A8DB-48520B1ADC76}" destId="{D14D897D-C412-458F-9BB0-92DD7D990686}" srcOrd="1" destOrd="1" presId="urn:microsoft.com/office/officeart/2005/8/layout/hList7"/>
    <dgm:cxn modelId="{0367DDBE-982B-E34F-B89C-3124315F884B}" type="presOf" srcId="{33F0F59C-2FE7-E442-B44C-E801DCBFBA73}" destId="{EDD03B99-CE75-4D3A-835C-08E1A9A7516A}" srcOrd="1" destOrd="3" presId="urn:microsoft.com/office/officeart/2005/8/layout/hList7"/>
    <dgm:cxn modelId="{5CD52CBF-3DF1-F84F-B38F-6B50BDD063F8}" srcId="{AB6C9D63-A1FD-4147-B4EA-5B6618E0D3DD}" destId="{10232469-4E3D-7D49-B1B2-4F4E6DA1BC6D}" srcOrd="3" destOrd="0" parTransId="{CAF8F596-AD4F-894B-B232-BE21E109897F}" sibTransId="{36F9D383-02EA-6740-941C-01C67417579F}"/>
    <dgm:cxn modelId="{B5B241BF-76EC-9B44-87B7-18D4E572A701}" type="presOf" srcId="{392B3E76-C18B-B743-9390-9701993DF5A6}" destId="{126A7ED7-7757-4C3F-A9D4-0BF8F7A2D2EB}" srcOrd="1" destOrd="0" presId="urn:microsoft.com/office/officeart/2005/8/layout/hList7"/>
    <dgm:cxn modelId="{F7FA2AC7-2DCE-8243-BC44-4394CEFFF0E7}" type="presOf" srcId="{ABE365F3-A18B-964F-87CC-65A2C4E5128E}" destId="{83D12F02-9445-4603-B241-C9A08906A6FF}" srcOrd="0" destOrd="1" presId="urn:microsoft.com/office/officeart/2005/8/layout/hList7"/>
    <dgm:cxn modelId="{21909CD0-722E-F941-BE4B-A47BAFEEA2D8}" srcId="{392B3E76-C18B-B743-9390-9701993DF5A6}" destId="{11133C2A-8779-B847-8062-8E99A5C53F79}" srcOrd="0" destOrd="0" parTransId="{C969ED4D-60D4-A34E-B0F2-344F5A0B4DC2}" sibTransId="{0E157809-5FCD-1341-8733-1E6FC196BAB9}"/>
    <dgm:cxn modelId="{C41AC5E5-CBC4-6F43-8680-490D5CCB9834}" srcId="{AB6C9D63-A1FD-4147-B4EA-5B6618E0D3DD}" destId="{ABE365F3-A18B-964F-87CC-65A2C4E5128E}" srcOrd="0" destOrd="0" parTransId="{934B1152-B1D0-514A-AC5A-2609BE46100B}" sibTransId="{75EC729F-B885-844A-A89E-BB32A1A3E18A}"/>
    <dgm:cxn modelId="{A7AE7CEA-2684-BC4B-9EA7-5C41D1966C81}" type="presOf" srcId="{E8F9453D-694B-724F-8AC9-A1355C785CE2}" destId="{806F0656-4B9E-4496-AEF0-6F4D0F34D069}" srcOrd="0" destOrd="0" presId="urn:microsoft.com/office/officeart/2005/8/layout/hList7"/>
    <dgm:cxn modelId="{B7BB27F4-2A25-114A-B78E-26A7DF8BC1EF}" type="presOf" srcId="{FDF78455-0E5F-8147-B394-81D5B73E8167}" destId="{1535CF56-C77C-4CEA-A4DF-6545D4EC9F1E}" srcOrd="0" destOrd="4" presId="urn:microsoft.com/office/officeart/2005/8/layout/hList7"/>
    <dgm:cxn modelId="{F1675DF7-413C-724E-A865-96A8B1064A64}" type="presOf" srcId="{A6718BB3-4AF9-E646-83FC-BE5F72E4C9AD}" destId="{D14D897D-C412-458F-9BB0-92DD7D990686}" srcOrd="1" destOrd="3" presId="urn:microsoft.com/office/officeart/2005/8/layout/hList7"/>
    <dgm:cxn modelId="{F63DD7FD-2689-DD47-B06B-683975991D22}" type="presOf" srcId="{A980EDAB-CEAE-8F44-979A-B8257D8C22B2}" destId="{1535CF56-C77C-4CEA-A4DF-6545D4EC9F1E}" srcOrd="0" destOrd="2" presId="urn:microsoft.com/office/officeart/2005/8/layout/hList7"/>
    <dgm:cxn modelId="{09A121FE-049A-F64E-B9B0-C8332BCC4D80}" type="presOf" srcId="{10518066-1096-DA43-906A-9E179E7FA602}" destId="{1535CF56-C77C-4CEA-A4DF-6545D4EC9F1E}" srcOrd="0" destOrd="0" presId="urn:microsoft.com/office/officeart/2005/8/layout/hList7"/>
    <dgm:cxn modelId="{47493DF1-879B-854A-9DDD-C19754DB4EF0}" type="presParOf" srcId="{AA26A825-AA7B-4014-BC27-FC08BC3FC6CA}" destId="{1FB34AA9-3E19-41D0-B77F-698A7B6F08ED}" srcOrd="0" destOrd="0" presId="urn:microsoft.com/office/officeart/2005/8/layout/hList7"/>
    <dgm:cxn modelId="{1ABCC46C-6A9D-E943-A00A-B6555F2E1CCA}" type="presParOf" srcId="{AA26A825-AA7B-4014-BC27-FC08BC3FC6CA}" destId="{2C47A909-4C1B-4A33-BF28-5AC177D80AB6}" srcOrd="1" destOrd="0" presId="urn:microsoft.com/office/officeart/2005/8/layout/hList7"/>
    <dgm:cxn modelId="{071F3E62-5C3B-AB4C-A9CB-51C697CC70B0}" type="presParOf" srcId="{2C47A909-4C1B-4A33-BF28-5AC177D80AB6}" destId="{436EC4DD-2C9B-4289-8FB3-7A75250FD31A}" srcOrd="0" destOrd="0" presId="urn:microsoft.com/office/officeart/2005/8/layout/hList7"/>
    <dgm:cxn modelId="{F9D9143E-0D75-1748-AAF4-50357FE02058}" type="presParOf" srcId="{436EC4DD-2C9B-4289-8FB3-7A75250FD31A}" destId="{1535CF56-C77C-4CEA-A4DF-6545D4EC9F1E}" srcOrd="0" destOrd="0" presId="urn:microsoft.com/office/officeart/2005/8/layout/hList7"/>
    <dgm:cxn modelId="{CF2AA472-8F0E-C749-97B2-CC3795874481}" type="presParOf" srcId="{436EC4DD-2C9B-4289-8FB3-7A75250FD31A}" destId="{D14D897D-C412-458F-9BB0-92DD7D990686}" srcOrd="1" destOrd="0" presId="urn:microsoft.com/office/officeart/2005/8/layout/hList7"/>
    <dgm:cxn modelId="{688C8EBD-BB32-BA43-B67D-452C29579B25}" type="presParOf" srcId="{436EC4DD-2C9B-4289-8FB3-7A75250FD31A}" destId="{CBEA6F6D-5D08-47AA-BC44-BD1F7D90C533}" srcOrd="2" destOrd="0" presId="urn:microsoft.com/office/officeart/2005/8/layout/hList7"/>
    <dgm:cxn modelId="{7BCC7B97-4D50-C849-BA91-0DBC6A0694CC}" type="presParOf" srcId="{436EC4DD-2C9B-4289-8FB3-7A75250FD31A}" destId="{A83D44BC-5BDC-4A02-9817-11D2EF5E1036}" srcOrd="3" destOrd="0" presId="urn:microsoft.com/office/officeart/2005/8/layout/hList7"/>
    <dgm:cxn modelId="{0060AE00-E670-0C40-A741-B08ACBC946B3}" type="presParOf" srcId="{2C47A909-4C1B-4A33-BF28-5AC177D80AB6}" destId="{ADB9878B-91B8-4D1A-A6F8-8FB1812BAC96}" srcOrd="1" destOrd="0" presId="urn:microsoft.com/office/officeart/2005/8/layout/hList7"/>
    <dgm:cxn modelId="{67AED67A-CCAF-B541-8F43-9FA5B171D711}" type="presParOf" srcId="{2C47A909-4C1B-4A33-BF28-5AC177D80AB6}" destId="{42F1B709-6D36-44F0-B1FF-3FA007F5A99D}" srcOrd="2" destOrd="0" presId="urn:microsoft.com/office/officeart/2005/8/layout/hList7"/>
    <dgm:cxn modelId="{9E42FD56-1F76-494F-8867-99C4A478118D}" type="presParOf" srcId="{42F1B709-6D36-44F0-B1FF-3FA007F5A99D}" destId="{051CCA7F-8204-4639-839F-1AC7559F76B8}" srcOrd="0" destOrd="0" presId="urn:microsoft.com/office/officeart/2005/8/layout/hList7"/>
    <dgm:cxn modelId="{DA8AB9D2-3E86-DD42-A132-01079BC04DF9}" type="presParOf" srcId="{42F1B709-6D36-44F0-B1FF-3FA007F5A99D}" destId="{126A7ED7-7757-4C3F-A9D4-0BF8F7A2D2EB}" srcOrd="1" destOrd="0" presId="urn:microsoft.com/office/officeart/2005/8/layout/hList7"/>
    <dgm:cxn modelId="{DB5F6809-B39F-6747-B4C3-D16D436A9697}" type="presParOf" srcId="{42F1B709-6D36-44F0-B1FF-3FA007F5A99D}" destId="{F6EF5A7D-AF9F-467D-BB63-60316A1079FE}" srcOrd="2" destOrd="0" presId="urn:microsoft.com/office/officeart/2005/8/layout/hList7"/>
    <dgm:cxn modelId="{046E8DA6-64FA-6141-8AA9-F69530330A29}" type="presParOf" srcId="{42F1B709-6D36-44F0-B1FF-3FA007F5A99D}" destId="{05BC5E73-F7FD-4EC9-A5C7-7166FF289DD9}" srcOrd="3" destOrd="0" presId="urn:microsoft.com/office/officeart/2005/8/layout/hList7"/>
    <dgm:cxn modelId="{DC0C4364-4A85-064A-8288-BA3A6CD0CF42}" type="presParOf" srcId="{2C47A909-4C1B-4A33-BF28-5AC177D80AB6}" destId="{806F0656-4B9E-4496-AEF0-6F4D0F34D069}" srcOrd="3" destOrd="0" presId="urn:microsoft.com/office/officeart/2005/8/layout/hList7"/>
    <dgm:cxn modelId="{D34134E9-4446-2940-A29E-528218F97DB5}" type="presParOf" srcId="{2C47A909-4C1B-4A33-BF28-5AC177D80AB6}" destId="{71BCC6E3-E5F3-4A14-94F7-BC80ACD969B8}" srcOrd="4" destOrd="0" presId="urn:microsoft.com/office/officeart/2005/8/layout/hList7"/>
    <dgm:cxn modelId="{C572DAA3-F977-1445-8D95-A38127F30314}" type="presParOf" srcId="{71BCC6E3-E5F3-4A14-94F7-BC80ACD969B8}" destId="{83D12F02-9445-4603-B241-C9A08906A6FF}" srcOrd="0" destOrd="0" presId="urn:microsoft.com/office/officeart/2005/8/layout/hList7"/>
    <dgm:cxn modelId="{72BDE458-DA19-2045-AA8B-B7A8509002E8}" type="presParOf" srcId="{71BCC6E3-E5F3-4A14-94F7-BC80ACD969B8}" destId="{EDD03B99-CE75-4D3A-835C-08E1A9A7516A}" srcOrd="1" destOrd="0" presId="urn:microsoft.com/office/officeart/2005/8/layout/hList7"/>
    <dgm:cxn modelId="{BF2BBEA7-2F8C-E745-B501-22166374BD7E}" type="presParOf" srcId="{71BCC6E3-E5F3-4A14-94F7-BC80ACD969B8}" destId="{EEF88728-33EB-48D0-9470-C08C966F1241}" srcOrd="2" destOrd="0" presId="urn:microsoft.com/office/officeart/2005/8/layout/hList7"/>
    <dgm:cxn modelId="{B69F84BF-98E3-854C-B1A6-20DECE7306D6}" type="presParOf" srcId="{71BCC6E3-E5F3-4A14-94F7-BC80ACD969B8}" destId="{C2D00A7E-7292-4B6B-9591-2B8CFEF5831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B3425C-B2BD-0F41-93FC-DD1E9DB58CED}" type="doc">
      <dgm:prSet loTypeId="urn:microsoft.com/office/officeart/2009/3/layout/DescendingProcess" loCatId="process" qsTypeId="urn:microsoft.com/office/officeart/2005/8/quickstyle/3d7" qsCatId="3D" csTypeId="urn:microsoft.com/office/officeart/2005/8/colors/colorful1" csCatId="colorful" phldr="1"/>
      <dgm:spPr/>
    </dgm:pt>
    <dgm:pt modelId="{41929AAE-F0C2-7346-B76B-15A1BF7FD879}">
      <dgm:prSet phldrT="[Text]" custT="1"/>
      <dgm:spPr/>
      <dgm:t>
        <a:bodyPr/>
        <a:lstStyle/>
        <a:p>
          <a:pPr algn="ctr"/>
          <a:r>
            <a:rPr lang="en-US" sz="2000" dirty="0"/>
            <a:t>CICLO DEMOGRÁFICO ANTIGUO	</a:t>
          </a:r>
        </a:p>
      </dgm:t>
    </dgm:pt>
    <dgm:pt modelId="{B54E2B3C-81DD-E94D-9D60-39F797FACDB9}" type="parTrans" cxnId="{17DB6CC8-9775-5443-8249-BD4941E30091}">
      <dgm:prSet/>
      <dgm:spPr/>
      <dgm:t>
        <a:bodyPr/>
        <a:lstStyle/>
        <a:p>
          <a:endParaRPr lang="en-US" sz="2000"/>
        </a:p>
      </dgm:t>
    </dgm:pt>
    <dgm:pt modelId="{BF9AE095-66E7-FD42-9F41-652D8B293F5E}" type="sibTrans" cxnId="{17DB6CC8-9775-5443-8249-BD4941E30091}">
      <dgm:prSet/>
      <dgm:spPr/>
      <dgm:t>
        <a:bodyPr/>
        <a:lstStyle/>
        <a:p>
          <a:endParaRPr lang="en-US" sz="2000"/>
        </a:p>
      </dgm:t>
    </dgm:pt>
    <dgm:pt modelId="{050E6092-E759-FB49-8368-3DB8CF52B9E5}">
      <dgm:prSet phldrT="[Text]" custT="1"/>
      <dgm:spPr/>
      <dgm:t>
        <a:bodyPr/>
        <a:lstStyle/>
        <a:p>
          <a:r>
            <a:rPr lang="en-US" sz="2000" dirty="0" err="1"/>
            <a:t>Altas</a:t>
          </a:r>
          <a:r>
            <a:rPr lang="en-US" sz="2000" dirty="0"/>
            <a:t> </a:t>
          </a:r>
          <a:r>
            <a:rPr lang="en-US" sz="2000" dirty="0" err="1"/>
            <a:t>tasas</a:t>
          </a:r>
          <a:r>
            <a:rPr lang="en-US" sz="2000" dirty="0"/>
            <a:t> de </a:t>
          </a:r>
          <a:r>
            <a:rPr lang="en-US" sz="2000" dirty="0" err="1"/>
            <a:t>natalidad</a:t>
          </a:r>
          <a:endParaRPr lang="en-US" sz="2000" dirty="0"/>
        </a:p>
        <a:p>
          <a:r>
            <a:rPr lang="en-US" sz="2000" dirty="0" err="1"/>
            <a:t>Altas</a:t>
          </a:r>
          <a:r>
            <a:rPr lang="en-US" sz="2000" dirty="0"/>
            <a:t> </a:t>
          </a:r>
          <a:r>
            <a:rPr lang="en-US" sz="2000" dirty="0" err="1"/>
            <a:t>tasas</a:t>
          </a:r>
          <a:r>
            <a:rPr lang="en-US" sz="2000" dirty="0"/>
            <a:t> de </a:t>
          </a:r>
          <a:r>
            <a:rPr lang="en-US" sz="2000" dirty="0" err="1"/>
            <a:t>mortalidad</a:t>
          </a:r>
          <a:endParaRPr lang="en-US" sz="2000" dirty="0"/>
        </a:p>
        <a:p>
          <a:r>
            <a:rPr lang="en-US" sz="2000" dirty="0"/>
            <a:t>(</a:t>
          </a:r>
          <a:r>
            <a:rPr lang="en-US" sz="2000" dirty="0" err="1"/>
            <a:t>mortalidad</a:t>
          </a:r>
          <a:r>
            <a:rPr lang="en-US" sz="2000" dirty="0"/>
            <a:t> </a:t>
          </a:r>
          <a:r>
            <a:rPr lang="en-US" sz="2000" dirty="0" err="1"/>
            <a:t>catastrófica</a:t>
          </a:r>
          <a:r>
            <a:rPr lang="en-US" sz="2000" dirty="0"/>
            <a:t>)	</a:t>
          </a:r>
        </a:p>
      </dgm:t>
    </dgm:pt>
    <dgm:pt modelId="{3285FA6E-EC72-5F4E-A040-ACD256F08AF1}" type="parTrans" cxnId="{C2B9EAE3-1C03-AA4D-B699-AD0EB1CA18C4}">
      <dgm:prSet/>
      <dgm:spPr/>
      <dgm:t>
        <a:bodyPr/>
        <a:lstStyle/>
        <a:p>
          <a:endParaRPr lang="en-US" sz="2000"/>
        </a:p>
      </dgm:t>
    </dgm:pt>
    <dgm:pt modelId="{CD982E68-7638-BF40-8141-5BC35A0253E1}" type="sibTrans" cxnId="{C2B9EAE3-1C03-AA4D-B699-AD0EB1CA18C4}">
      <dgm:prSet/>
      <dgm:spPr/>
      <dgm:t>
        <a:bodyPr/>
        <a:lstStyle/>
        <a:p>
          <a:endParaRPr lang="en-US" sz="2000"/>
        </a:p>
      </dgm:t>
    </dgm:pt>
    <dgm:pt modelId="{DB45D8F1-958A-0242-8036-7EFD7F7954A8}">
      <dgm:prSet phldrT="[Text]" custT="1"/>
      <dgm:spPr/>
      <dgm:t>
        <a:bodyPr/>
        <a:lstStyle/>
        <a:p>
          <a:r>
            <a:rPr lang="en-US" sz="2000" dirty="0" err="1"/>
            <a:t>Bajo</a:t>
          </a:r>
          <a:r>
            <a:rPr lang="en-US" sz="2000" dirty="0"/>
            <a:t> o </a:t>
          </a:r>
          <a:r>
            <a:rPr lang="en-US" sz="2000" dirty="0" err="1"/>
            <a:t>moderado</a:t>
          </a:r>
          <a:r>
            <a:rPr lang="en-US" sz="2000" dirty="0"/>
            <a:t> </a:t>
          </a:r>
          <a:r>
            <a:rPr lang="en-US" sz="2000" dirty="0" err="1"/>
            <a:t>crecimiento</a:t>
          </a:r>
          <a:r>
            <a:rPr lang="en-US" sz="2000" dirty="0"/>
            <a:t> de la </a:t>
          </a:r>
          <a:r>
            <a:rPr lang="en-US" sz="2000" dirty="0" err="1"/>
            <a:t>población</a:t>
          </a:r>
          <a:endParaRPr lang="en-US" sz="2000" dirty="0"/>
        </a:p>
      </dgm:t>
    </dgm:pt>
    <dgm:pt modelId="{C877A6BC-31AB-3640-B472-F115C2A26B46}" type="parTrans" cxnId="{5F475C6F-08FE-CF4A-BC5D-520983115353}">
      <dgm:prSet/>
      <dgm:spPr/>
      <dgm:t>
        <a:bodyPr/>
        <a:lstStyle/>
        <a:p>
          <a:endParaRPr lang="en-US" sz="2000"/>
        </a:p>
      </dgm:t>
    </dgm:pt>
    <dgm:pt modelId="{85ADD5FC-623E-B847-B313-4C810BD854EF}" type="sibTrans" cxnId="{5F475C6F-08FE-CF4A-BC5D-520983115353}">
      <dgm:prSet/>
      <dgm:spPr/>
      <dgm:t>
        <a:bodyPr/>
        <a:lstStyle/>
        <a:p>
          <a:endParaRPr lang="en-US" sz="2000"/>
        </a:p>
      </dgm:t>
    </dgm:pt>
    <dgm:pt modelId="{32728C2D-D8AA-492C-A657-2AC7101BC48A}" type="pres">
      <dgm:prSet presAssocID="{95B3425C-B2BD-0F41-93FC-DD1E9DB58CED}" presName="Name0" presStyleCnt="0">
        <dgm:presLayoutVars>
          <dgm:chMax val="7"/>
          <dgm:chPref val="5"/>
        </dgm:presLayoutVars>
      </dgm:prSet>
      <dgm:spPr/>
    </dgm:pt>
    <dgm:pt modelId="{9E84A39E-B48A-4AD0-BEE9-79F88513C1BA}" type="pres">
      <dgm:prSet presAssocID="{95B3425C-B2BD-0F41-93FC-DD1E9DB58CED}" presName="arrowNode" presStyleLbl="node1" presStyleIdx="0" presStyleCnt="1"/>
      <dgm:spPr/>
    </dgm:pt>
    <dgm:pt modelId="{36BCC670-C080-427F-9A5C-A32EFD66B7D9}" type="pres">
      <dgm:prSet presAssocID="{41929AAE-F0C2-7346-B76B-15A1BF7FD879}" presName="txNode1" presStyleLbl="revTx" presStyleIdx="0" presStyleCnt="3">
        <dgm:presLayoutVars>
          <dgm:bulletEnabled val="1"/>
        </dgm:presLayoutVars>
      </dgm:prSet>
      <dgm:spPr/>
    </dgm:pt>
    <dgm:pt modelId="{562547DF-831F-4379-95F4-F4F6B77A8B57}" type="pres">
      <dgm:prSet presAssocID="{050E6092-E759-FB49-8368-3DB8CF52B9E5}" presName="txNode2" presStyleLbl="revTx" presStyleIdx="1" presStyleCnt="3">
        <dgm:presLayoutVars>
          <dgm:bulletEnabled val="1"/>
        </dgm:presLayoutVars>
      </dgm:prSet>
      <dgm:spPr/>
    </dgm:pt>
    <dgm:pt modelId="{D088FE76-46CE-4003-B45F-246D22FC32ED}" type="pres">
      <dgm:prSet presAssocID="{CD982E68-7638-BF40-8141-5BC35A0253E1}" presName="dotNode2" presStyleCnt="0"/>
      <dgm:spPr/>
    </dgm:pt>
    <dgm:pt modelId="{79B7C6F6-738A-4BAE-B580-11388150F293}" type="pres">
      <dgm:prSet presAssocID="{CD982E68-7638-BF40-8141-5BC35A0253E1}" presName="dotRepeatNode" presStyleLbl="fgShp" presStyleIdx="0" presStyleCnt="1"/>
      <dgm:spPr/>
    </dgm:pt>
    <dgm:pt modelId="{30214F39-D1FF-4889-A9D4-EE5F0FEFA67B}" type="pres">
      <dgm:prSet presAssocID="{DB45D8F1-958A-0242-8036-7EFD7F7954A8}" presName="txNode3" presStyleLbl="revTx" presStyleIdx="2" presStyleCnt="3">
        <dgm:presLayoutVars>
          <dgm:bulletEnabled val="1"/>
        </dgm:presLayoutVars>
      </dgm:prSet>
      <dgm:spPr/>
    </dgm:pt>
  </dgm:ptLst>
  <dgm:cxnLst>
    <dgm:cxn modelId="{5F475C6F-08FE-CF4A-BC5D-520983115353}" srcId="{95B3425C-B2BD-0F41-93FC-DD1E9DB58CED}" destId="{DB45D8F1-958A-0242-8036-7EFD7F7954A8}" srcOrd="2" destOrd="0" parTransId="{C877A6BC-31AB-3640-B472-F115C2A26B46}" sibTransId="{85ADD5FC-623E-B847-B313-4C810BD854EF}"/>
    <dgm:cxn modelId="{AC95778B-4BDF-4609-A9C2-3A4EA435C9D0}" type="presOf" srcId="{CD982E68-7638-BF40-8141-5BC35A0253E1}" destId="{79B7C6F6-738A-4BAE-B580-11388150F293}" srcOrd="0" destOrd="0" presId="urn:microsoft.com/office/officeart/2009/3/layout/DescendingProcess"/>
    <dgm:cxn modelId="{F01FD7B0-15E1-4CF1-B738-D7FB9791CECE}" type="presOf" srcId="{95B3425C-B2BD-0F41-93FC-DD1E9DB58CED}" destId="{32728C2D-D8AA-492C-A657-2AC7101BC48A}" srcOrd="0" destOrd="0" presId="urn:microsoft.com/office/officeart/2009/3/layout/DescendingProcess"/>
    <dgm:cxn modelId="{17DB6CC8-9775-5443-8249-BD4941E30091}" srcId="{95B3425C-B2BD-0F41-93FC-DD1E9DB58CED}" destId="{41929AAE-F0C2-7346-B76B-15A1BF7FD879}" srcOrd="0" destOrd="0" parTransId="{B54E2B3C-81DD-E94D-9D60-39F797FACDB9}" sibTransId="{BF9AE095-66E7-FD42-9F41-652D8B293F5E}"/>
    <dgm:cxn modelId="{A557A2D0-AE0F-445A-A743-F0E3E4BC38BF}" type="presOf" srcId="{41929AAE-F0C2-7346-B76B-15A1BF7FD879}" destId="{36BCC670-C080-427F-9A5C-A32EFD66B7D9}" srcOrd="0" destOrd="0" presId="urn:microsoft.com/office/officeart/2009/3/layout/DescendingProcess"/>
    <dgm:cxn modelId="{C2B9EAE3-1C03-AA4D-B699-AD0EB1CA18C4}" srcId="{95B3425C-B2BD-0F41-93FC-DD1E9DB58CED}" destId="{050E6092-E759-FB49-8368-3DB8CF52B9E5}" srcOrd="1" destOrd="0" parTransId="{3285FA6E-EC72-5F4E-A040-ACD256F08AF1}" sibTransId="{CD982E68-7638-BF40-8141-5BC35A0253E1}"/>
    <dgm:cxn modelId="{357A8FE7-5F02-439C-BE85-E09A07097583}" type="presOf" srcId="{050E6092-E759-FB49-8368-3DB8CF52B9E5}" destId="{562547DF-831F-4379-95F4-F4F6B77A8B57}" srcOrd="0" destOrd="0" presId="urn:microsoft.com/office/officeart/2009/3/layout/DescendingProcess"/>
    <dgm:cxn modelId="{A5B978FA-333B-4AA4-A97A-0D1C1B48BA85}" type="presOf" srcId="{DB45D8F1-958A-0242-8036-7EFD7F7954A8}" destId="{30214F39-D1FF-4889-A9D4-EE5F0FEFA67B}" srcOrd="0" destOrd="0" presId="urn:microsoft.com/office/officeart/2009/3/layout/DescendingProcess"/>
    <dgm:cxn modelId="{F2B8684A-EC5D-4334-A8F4-FB0F5659B3D2}" type="presParOf" srcId="{32728C2D-D8AA-492C-A657-2AC7101BC48A}" destId="{9E84A39E-B48A-4AD0-BEE9-79F88513C1BA}" srcOrd="0" destOrd="0" presId="urn:microsoft.com/office/officeart/2009/3/layout/DescendingProcess"/>
    <dgm:cxn modelId="{F6975417-991C-41EB-BC78-1A47EC0F21F1}" type="presParOf" srcId="{32728C2D-D8AA-492C-A657-2AC7101BC48A}" destId="{36BCC670-C080-427F-9A5C-A32EFD66B7D9}" srcOrd="1" destOrd="0" presId="urn:microsoft.com/office/officeart/2009/3/layout/DescendingProcess"/>
    <dgm:cxn modelId="{9297EC94-8D2C-4EBF-97D6-ED71D652FB9B}" type="presParOf" srcId="{32728C2D-D8AA-492C-A657-2AC7101BC48A}" destId="{562547DF-831F-4379-95F4-F4F6B77A8B57}" srcOrd="2" destOrd="0" presId="urn:microsoft.com/office/officeart/2009/3/layout/DescendingProcess"/>
    <dgm:cxn modelId="{4BA38CB8-62B7-41CE-ADD7-52603A49800C}" type="presParOf" srcId="{32728C2D-D8AA-492C-A657-2AC7101BC48A}" destId="{D088FE76-46CE-4003-B45F-246D22FC32ED}" srcOrd="3" destOrd="0" presId="urn:microsoft.com/office/officeart/2009/3/layout/DescendingProcess"/>
    <dgm:cxn modelId="{66A3E8FF-F3BF-4CB2-B976-0D6CB4FD63D4}" type="presParOf" srcId="{D088FE76-46CE-4003-B45F-246D22FC32ED}" destId="{79B7C6F6-738A-4BAE-B580-11388150F293}" srcOrd="0" destOrd="0" presId="urn:microsoft.com/office/officeart/2009/3/layout/DescendingProcess"/>
    <dgm:cxn modelId="{DA2E6420-0792-47B5-B882-E61063E9D657}" type="presParOf" srcId="{32728C2D-D8AA-492C-A657-2AC7101BC48A}" destId="{30214F39-D1FF-4889-A9D4-EE5F0FEFA67B}" srcOrd="4" destOrd="0" presId="urn:microsoft.com/office/officeart/2009/3/layout/DescendingProcess"/>
  </dgm:cxnLst>
  <dgm:bg>
    <a:blipFill>
      <a:blip xmlns:r="http://schemas.openxmlformats.org/officeDocument/2006/relationships" r:embed="rId1">
        <a:alphaModFix amt="20000"/>
      </a:blip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053866-434C-4739-9A01-454C035995E8}" type="doc">
      <dgm:prSet loTypeId="urn:microsoft.com/office/officeart/2008/layout/AlternatingHexagons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2771A5-F0D1-4F2B-9D14-71879EEB66CD}">
      <dgm:prSet phldrT="[Texto]"/>
      <dgm:spPr/>
      <dgm:t>
        <a:bodyPr/>
        <a:lstStyle/>
        <a:p>
          <a:r>
            <a:rPr lang="es-ES" dirty="0"/>
            <a:t>Procedencia de la tierra </a:t>
          </a:r>
        </a:p>
      </dgm:t>
    </dgm:pt>
    <dgm:pt modelId="{17C93387-BFE3-4B06-B6CD-8533A431AFFE}" type="parTrans" cxnId="{A12ACFB3-B88B-41B2-B2E3-7BF9601D250F}">
      <dgm:prSet/>
      <dgm:spPr/>
      <dgm:t>
        <a:bodyPr/>
        <a:lstStyle/>
        <a:p>
          <a:endParaRPr lang="es-ES"/>
        </a:p>
      </dgm:t>
    </dgm:pt>
    <dgm:pt modelId="{2CB9D3E9-E01F-494B-A60D-D2450A5B87E5}" type="sibTrans" cxnId="{A12ACFB3-B88B-41B2-B2E3-7BF9601D250F}">
      <dgm:prSet/>
      <dgm:spPr/>
      <dgm:t>
        <a:bodyPr/>
        <a:lstStyle/>
        <a:p>
          <a:endParaRPr lang="es-ES"/>
        </a:p>
      </dgm:t>
    </dgm:pt>
    <dgm:pt modelId="{FB785D9B-F698-4CE2-9B86-078D49442F6F}">
      <dgm:prSet phldrT="[Texto]"/>
      <dgm:spPr/>
      <dgm:t>
        <a:bodyPr/>
        <a:lstStyle/>
        <a:p>
          <a:r>
            <a:rPr lang="es-ES" dirty="0"/>
            <a:t>Riqueza </a:t>
          </a:r>
        </a:p>
      </dgm:t>
    </dgm:pt>
    <dgm:pt modelId="{8AE8F1CF-1C82-4779-8171-A588B5A2F79F}" type="parTrans" cxnId="{5A10E9D8-E40A-4D10-B04F-9E71FB5B9025}">
      <dgm:prSet/>
      <dgm:spPr/>
      <dgm:t>
        <a:bodyPr/>
        <a:lstStyle/>
        <a:p>
          <a:endParaRPr lang="es-ES"/>
        </a:p>
      </dgm:t>
    </dgm:pt>
    <dgm:pt modelId="{3082C213-EAA1-41E3-98D1-E69EAE92AFC6}" type="sibTrans" cxnId="{5A10E9D8-E40A-4D10-B04F-9E71FB5B9025}">
      <dgm:prSet/>
      <dgm:spPr/>
      <dgm:t>
        <a:bodyPr/>
        <a:lstStyle/>
        <a:p>
          <a:endParaRPr lang="es-ES"/>
        </a:p>
      </dgm:t>
    </dgm:pt>
    <dgm:pt modelId="{396E9046-1A81-4BD5-8930-DE5AD40E3532}">
      <dgm:prSet phldrT="[Texto]"/>
      <dgm:spPr/>
      <dgm:t>
        <a:bodyPr/>
        <a:lstStyle/>
        <a:p>
          <a:r>
            <a:rPr lang="es-ES" dirty="0"/>
            <a:t>Trabaja en el sector agrario</a:t>
          </a:r>
        </a:p>
      </dgm:t>
    </dgm:pt>
    <dgm:pt modelId="{FCA08267-2C1A-42A6-B446-0BBF63ADACFB}" type="parTrans" cxnId="{B2A899A3-BA52-4CF7-BDC7-3066173C8AF1}">
      <dgm:prSet/>
      <dgm:spPr/>
      <dgm:t>
        <a:bodyPr/>
        <a:lstStyle/>
        <a:p>
          <a:endParaRPr lang="es-ES"/>
        </a:p>
      </dgm:t>
    </dgm:pt>
    <dgm:pt modelId="{C112516D-A3E5-4AEC-ABD4-9B35E9F74771}" type="sibTrans" cxnId="{B2A899A3-BA52-4CF7-BDC7-3066173C8AF1}">
      <dgm:prSet/>
      <dgm:spPr/>
      <dgm:t>
        <a:bodyPr/>
        <a:lstStyle/>
        <a:p>
          <a:endParaRPr lang="es-ES"/>
        </a:p>
      </dgm:t>
    </dgm:pt>
    <dgm:pt modelId="{288988C9-BA8D-47BA-84F1-99528A1D0C21}">
      <dgm:prSet phldrT="[Texto]"/>
      <dgm:spPr/>
      <dgm:t>
        <a:bodyPr/>
        <a:lstStyle/>
        <a:p>
          <a:r>
            <a:rPr lang="es-ES" dirty="0"/>
            <a:t>Población ocupada</a:t>
          </a:r>
        </a:p>
      </dgm:t>
    </dgm:pt>
    <dgm:pt modelId="{3D42426A-D21E-409A-8908-E1DE2FCF41A2}" type="parTrans" cxnId="{38845276-2FA2-4158-B3FC-9FC4E0EB6572}">
      <dgm:prSet/>
      <dgm:spPr/>
      <dgm:t>
        <a:bodyPr/>
        <a:lstStyle/>
        <a:p>
          <a:endParaRPr lang="es-ES"/>
        </a:p>
      </dgm:t>
    </dgm:pt>
    <dgm:pt modelId="{E3C061C6-FA95-40B8-BB88-543A047D7CD4}" type="sibTrans" cxnId="{38845276-2FA2-4158-B3FC-9FC4E0EB6572}">
      <dgm:prSet/>
      <dgm:spPr/>
      <dgm:t>
        <a:bodyPr/>
        <a:lstStyle/>
        <a:p>
          <a:endParaRPr lang="es-ES"/>
        </a:p>
      </dgm:t>
    </dgm:pt>
    <dgm:pt modelId="{7FD17DFA-7F44-46D4-9EF5-2C2BDD22FD72}">
      <dgm:prSet phldrT="[Texto]"/>
      <dgm:spPr/>
      <dgm:t>
        <a:bodyPr/>
        <a:lstStyle/>
        <a:p>
          <a:r>
            <a:rPr lang="es-ES" dirty="0"/>
            <a:t>Escasa evolución: baja productividad</a:t>
          </a:r>
        </a:p>
      </dgm:t>
    </dgm:pt>
    <dgm:pt modelId="{69196D34-FC2E-4C28-B5A8-E14CCE2B894E}" type="parTrans" cxnId="{84309AC4-6D81-43AB-BB3D-2042B8927065}">
      <dgm:prSet/>
      <dgm:spPr/>
      <dgm:t>
        <a:bodyPr/>
        <a:lstStyle/>
        <a:p>
          <a:endParaRPr lang="es-ES"/>
        </a:p>
      </dgm:t>
    </dgm:pt>
    <dgm:pt modelId="{72614FA0-3F2C-4DD8-A8D9-A8F46E9FDA21}" type="sibTrans" cxnId="{84309AC4-6D81-43AB-BB3D-2042B8927065}">
      <dgm:prSet/>
      <dgm:spPr/>
      <dgm:t>
        <a:bodyPr/>
        <a:lstStyle/>
        <a:p>
          <a:endParaRPr lang="es-ES"/>
        </a:p>
      </dgm:t>
    </dgm:pt>
    <dgm:pt modelId="{3ED271B6-0BD0-4654-9943-462284B67716}">
      <dgm:prSet phldrT="[Texto]"/>
      <dgm:spPr/>
      <dgm:t>
        <a:bodyPr/>
        <a:lstStyle/>
        <a:p>
          <a:r>
            <a:rPr lang="es-ES" dirty="0"/>
            <a:t>Técnicas de cultivo</a:t>
          </a:r>
        </a:p>
      </dgm:t>
    </dgm:pt>
    <dgm:pt modelId="{23145DBE-BBAE-4F36-A86A-3B657ECAE204}" type="parTrans" cxnId="{D27E0D6D-5C26-482C-B275-AB68547A6EEB}">
      <dgm:prSet/>
      <dgm:spPr/>
      <dgm:t>
        <a:bodyPr/>
        <a:lstStyle/>
        <a:p>
          <a:endParaRPr lang="es-ES"/>
        </a:p>
      </dgm:t>
    </dgm:pt>
    <dgm:pt modelId="{B34F2E2D-629B-4819-8D0C-C1981D7CA67A}" type="sibTrans" cxnId="{D27E0D6D-5C26-482C-B275-AB68547A6EEB}">
      <dgm:prSet/>
      <dgm:spPr/>
      <dgm:t>
        <a:bodyPr/>
        <a:lstStyle/>
        <a:p>
          <a:endParaRPr lang="es-ES"/>
        </a:p>
      </dgm:t>
    </dgm:pt>
    <dgm:pt modelId="{5EFDF3E4-F625-4F99-8439-3828BFBD759C}">
      <dgm:prSet phldrT="[Texto]"/>
      <dgm:spPr/>
      <dgm:t>
        <a:bodyPr/>
        <a:lstStyle/>
        <a:p>
          <a:r>
            <a:rPr lang="es-ES" dirty="0"/>
            <a:t>Crisis de subsistencia</a:t>
          </a:r>
        </a:p>
      </dgm:t>
    </dgm:pt>
    <dgm:pt modelId="{36197ADA-E5A2-49DF-A74C-529B10F5316B}" type="parTrans" cxnId="{6C3DF6DD-8276-44D2-B3C3-5A0B27BA1C15}">
      <dgm:prSet/>
      <dgm:spPr/>
      <dgm:t>
        <a:bodyPr/>
        <a:lstStyle/>
        <a:p>
          <a:endParaRPr lang="es-ES"/>
        </a:p>
      </dgm:t>
    </dgm:pt>
    <dgm:pt modelId="{44583264-DA82-468A-8F35-55098EA2D1F7}" type="sibTrans" cxnId="{6C3DF6DD-8276-44D2-B3C3-5A0B27BA1C15}">
      <dgm:prSet/>
      <dgm:spPr/>
      <dgm:t>
        <a:bodyPr/>
        <a:lstStyle/>
        <a:p>
          <a:endParaRPr lang="es-ES"/>
        </a:p>
      </dgm:t>
    </dgm:pt>
    <dgm:pt modelId="{FB2F05DE-C5C6-48D9-B8A6-2D9BE66A00BD}" type="pres">
      <dgm:prSet presAssocID="{5A053866-434C-4739-9A01-454C035995E8}" presName="Name0" presStyleCnt="0">
        <dgm:presLayoutVars>
          <dgm:chMax/>
          <dgm:chPref/>
          <dgm:dir/>
          <dgm:animLvl val="lvl"/>
        </dgm:presLayoutVars>
      </dgm:prSet>
      <dgm:spPr/>
    </dgm:pt>
    <dgm:pt modelId="{C8EB1257-AB45-4932-960A-27777609FF88}" type="pres">
      <dgm:prSet presAssocID="{D92771A5-F0D1-4F2B-9D14-71879EEB66CD}" presName="composite" presStyleCnt="0"/>
      <dgm:spPr/>
    </dgm:pt>
    <dgm:pt modelId="{FF7EDCEF-F92D-4266-A69B-CDB10488DEB1}" type="pres">
      <dgm:prSet presAssocID="{D92771A5-F0D1-4F2B-9D14-71879EEB66CD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CB1A3D9A-2685-4232-AC60-9AF15EA29BA2}" type="pres">
      <dgm:prSet presAssocID="{D92771A5-F0D1-4F2B-9D14-71879EEB66CD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658971B-822B-410E-ACA1-41691230CC8E}" type="pres">
      <dgm:prSet presAssocID="{D92771A5-F0D1-4F2B-9D14-71879EEB66CD}" presName="BalanceSpacing" presStyleCnt="0"/>
      <dgm:spPr/>
    </dgm:pt>
    <dgm:pt modelId="{AC5C7F1D-13F4-4FAA-A183-5AFD8F533736}" type="pres">
      <dgm:prSet presAssocID="{D92771A5-F0D1-4F2B-9D14-71879EEB66CD}" presName="BalanceSpacing1" presStyleCnt="0"/>
      <dgm:spPr/>
    </dgm:pt>
    <dgm:pt modelId="{A9026F7E-C0F7-4E16-A1E9-8729E07EC02A}" type="pres">
      <dgm:prSet presAssocID="{2CB9D3E9-E01F-494B-A60D-D2450A5B87E5}" presName="Accent1Text" presStyleLbl="node1" presStyleIdx="1" presStyleCnt="8"/>
      <dgm:spPr/>
    </dgm:pt>
    <dgm:pt modelId="{1F95C516-7A63-4695-8733-6100DF338751}" type="pres">
      <dgm:prSet presAssocID="{2CB9D3E9-E01F-494B-A60D-D2450A5B87E5}" presName="spaceBetweenRectangles" presStyleCnt="0"/>
      <dgm:spPr/>
    </dgm:pt>
    <dgm:pt modelId="{EE589647-1C34-4BC9-9A48-F9E778D190F1}" type="pres">
      <dgm:prSet presAssocID="{396E9046-1A81-4BD5-8930-DE5AD40E3532}" presName="composite" presStyleCnt="0"/>
      <dgm:spPr/>
    </dgm:pt>
    <dgm:pt modelId="{F3B46579-6F96-4211-8A52-D3DED0C03D69}" type="pres">
      <dgm:prSet presAssocID="{396E9046-1A81-4BD5-8930-DE5AD40E3532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24B61250-1F9A-4406-A054-DD67BF51911A}" type="pres">
      <dgm:prSet presAssocID="{396E9046-1A81-4BD5-8930-DE5AD40E3532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A2A06000-B7B0-4244-87CB-8024A378CC9F}" type="pres">
      <dgm:prSet presAssocID="{396E9046-1A81-4BD5-8930-DE5AD40E3532}" presName="BalanceSpacing" presStyleCnt="0"/>
      <dgm:spPr/>
    </dgm:pt>
    <dgm:pt modelId="{F5892920-40B9-4561-9BE8-157E4E2B8483}" type="pres">
      <dgm:prSet presAssocID="{396E9046-1A81-4BD5-8930-DE5AD40E3532}" presName="BalanceSpacing1" presStyleCnt="0"/>
      <dgm:spPr/>
    </dgm:pt>
    <dgm:pt modelId="{EFFB006D-A7EE-41E7-912D-687FB28FAB7A}" type="pres">
      <dgm:prSet presAssocID="{C112516D-A3E5-4AEC-ABD4-9B35E9F74771}" presName="Accent1Text" presStyleLbl="node1" presStyleIdx="3" presStyleCnt="8"/>
      <dgm:spPr/>
    </dgm:pt>
    <dgm:pt modelId="{4C4628D6-6F24-4B2A-9719-A9A3299763AF}" type="pres">
      <dgm:prSet presAssocID="{C112516D-A3E5-4AEC-ABD4-9B35E9F74771}" presName="spaceBetweenRectangles" presStyleCnt="0"/>
      <dgm:spPr/>
    </dgm:pt>
    <dgm:pt modelId="{0EB682D3-0317-49EC-B482-81E19521E97E}" type="pres">
      <dgm:prSet presAssocID="{7FD17DFA-7F44-46D4-9EF5-2C2BDD22FD72}" presName="composite" presStyleCnt="0"/>
      <dgm:spPr/>
    </dgm:pt>
    <dgm:pt modelId="{7CDDE77B-64C7-4CAB-9BE8-E3F18D0981C2}" type="pres">
      <dgm:prSet presAssocID="{7FD17DFA-7F44-46D4-9EF5-2C2BDD22FD72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1C072228-013E-4518-A413-802634F754A7}" type="pres">
      <dgm:prSet presAssocID="{7FD17DFA-7F44-46D4-9EF5-2C2BDD22FD72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416A8D07-2A11-43A9-A5C2-41A1CE255D68}" type="pres">
      <dgm:prSet presAssocID="{7FD17DFA-7F44-46D4-9EF5-2C2BDD22FD72}" presName="BalanceSpacing" presStyleCnt="0"/>
      <dgm:spPr/>
    </dgm:pt>
    <dgm:pt modelId="{EBBFD9BA-BC79-4546-B2CD-2FB9825E121F}" type="pres">
      <dgm:prSet presAssocID="{7FD17DFA-7F44-46D4-9EF5-2C2BDD22FD72}" presName="BalanceSpacing1" presStyleCnt="0"/>
      <dgm:spPr/>
    </dgm:pt>
    <dgm:pt modelId="{CBC08CC8-F9E4-47FE-892B-A99F7F8734C5}" type="pres">
      <dgm:prSet presAssocID="{72614FA0-3F2C-4DD8-A8D9-A8F46E9FDA21}" presName="Accent1Text" presStyleLbl="node1" presStyleIdx="5" presStyleCnt="8"/>
      <dgm:spPr/>
    </dgm:pt>
    <dgm:pt modelId="{2E3F5F77-1F25-4545-8374-27B64AE08FAE}" type="pres">
      <dgm:prSet presAssocID="{72614FA0-3F2C-4DD8-A8D9-A8F46E9FDA21}" presName="spaceBetweenRectangles" presStyleCnt="0"/>
      <dgm:spPr/>
    </dgm:pt>
    <dgm:pt modelId="{B1152E9A-2E7A-4EEE-A3CB-EC079C40FBC0}" type="pres">
      <dgm:prSet presAssocID="{5EFDF3E4-F625-4F99-8439-3828BFBD759C}" presName="composite" presStyleCnt="0"/>
      <dgm:spPr/>
    </dgm:pt>
    <dgm:pt modelId="{1420F3AC-4EB7-478E-8441-B80500DEB38D}" type="pres">
      <dgm:prSet presAssocID="{5EFDF3E4-F625-4F99-8439-3828BFBD759C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99A105E4-D188-45FD-B7DC-5DA484B78A96}" type="pres">
      <dgm:prSet presAssocID="{5EFDF3E4-F625-4F99-8439-3828BFBD759C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43FE8CE7-62EC-41B1-9F3F-280313C7E79B}" type="pres">
      <dgm:prSet presAssocID="{5EFDF3E4-F625-4F99-8439-3828BFBD759C}" presName="BalanceSpacing" presStyleCnt="0"/>
      <dgm:spPr/>
    </dgm:pt>
    <dgm:pt modelId="{D450B5A8-B9B5-4399-A07C-4551A50ACCCE}" type="pres">
      <dgm:prSet presAssocID="{5EFDF3E4-F625-4F99-8439-3828BFBD759C}" presName="BalanceSpacing1" presStyleCnt="0"/>
      <dgm:spPr/>
    </dgm:pt>
    <dgm:pt modelId="{AB104300-4F6F-49AE-B039-BCB7146A259B}" type="pres">
      <dgm:prSet presAssocID="{44583264-DA82-468A-8F35-55098EA2D1F7}" presName="Accent1Text" presStyleLbl="node1" presStyleIdx="7" presStyleCnt="8"/>
      <dgm:spPr/>
    </dgm:pt>
  </dgm:ptLst>
  <dgm:cxnLst>
    <dgm:cxn modelId="{1B14F910-C257-3E4C-8CF7-E8613DC4374D}" type="presOf" srcId="{FB785D9B-F698-4CE2-9B86-078D49442F6F}" destId="{CB1A3D9A-2685-4232-AC60-9AF15EA29BA2}" srcOrd="0" destOrd="0" presId="urn:microsoft.com/office/officeart/2008/layout/AlternatingHexagons"/>
    <dgm:cxn modelId="{5480372C-FCAB-BE4C-A265-4BD166EE83B1}" type="presOf" srcId="{44583264-DA82-468A-8F35-55098EA2D1F7}" destId="{AB104300-4F6F-49AE-B039-BCB7146A259B}" srcOrd="0" destOrd="0" presId="urn:microsoft.com/office/officeart/2008/layout/AlternatingHexagons"/>
    <dgm:cxn modelId="{627CE433-4C11-D444-95A3-1237FEB547D7}" type="presOf" srcId="{3ED271B6-0BD0-4654-9943-462284B67716}" destId="{1C072228-013E-4518-A413-802634F754A7}" srcOrd="0" destOrd="0" presId="urn:microsoft.com/office/officeart/2008/layout/AlternatingHexagons"/>
    <dgm:cxn modelId="{EE514540-7D50-0345-8994-C18226EF2FC9}" type="presOf" srcId="{5EFDF3E4-F625-4F99-8439-3828BFBD759C}" destId="{1420F3AC-4EB7-478E-8441-B80500DEB38D}" srcOrd="0" destOrd="0" presId="urn:microsoft.com/office/officeart/2008/layout/AlternatingHexagons"/>
    <dgm:cxn modelId="{B3904567-210C-6B43-A9EE-604971202CED}" type="presOf" srcId="{7FD17DFA-7F44-46D4-9EF5-2C2BDD22FD72}" destId="{7CDDE77B-64C7-4CAB-9BE8-E3F18D0981C2}" srcOrd="0" destOrd="0" presId="urn:microsoft.com/office/officeart/2008/layout/AlternatingHexagons"/>
    <dgm:cxn modelId="{D27E0D6D-5C26-482C-B275-AB68547A6EEB}" srcId="{7FD17DFA-7F44-46D4-9EF5-2C2BDD22FD72}" destId="{3ED271B6-0BD0-4654-9943-462284B67716}" srcOrd="0" destOrd="0" parTransId="{23145DBE-BBAE-4F36-A86A-3B657ECAE204}" sibTransId="{B34F2E2D-629B-4819-8D0C-C1981D7CA67A}"/>
    <dgm:cxn modelId="{38845276-2FA2-4158-B3FC-9FC4E0EB6572}" srcId="{396E9046-1A81-4BD5-8930-DE5AD40E3532}" destId="{288988C9-BA8D-47BA-84F1-99528A1D0C21}" srcOrd="0" destOrd="0" parTransId="{3D42426A-D21E-409A-8908-E1DE2FCF41A2}" sibTransId="{E3C061C6-FA95-40B8-BB88-543A047D7CD4}"/>
    <dgm:cxn modelId="{7234FB84-9E56-9E4A-89FA-E5368B39C6A5}" type="presOf" srcId="{72614FA0-3F2C-4DD8-A8D9-A8F46E9FDA21}" destId="{CBC08CC8-F9E4-47FE-892B-A99F7F8734C5}" srcOrd="0" destOrd="0" presId="urn:microsoft.com/office/officeart/2008/layout/AlternatingHexagons"/>
    <dgm:cxn modelId="{CCEAB78E-7EF2-0048-975B-D0632D13388E}" type="presOf" srcId="{D92771A5-F0D1-4F2B-9D14-71879EEB66CD}" destId="{FF7EDCEF-F92D-4266-A69B-CDB10488DEB1}" srcOrd="0" destOrd="0" presId="urn:microsoft.com/office/officeart/2008/layout/AlternatingHexagons"/>
    <dgm:cxn modelId="{4223D78F-1D23-8D44-BA68-773406780C0C}" type="presOf" srcId="{2CB9D3E9-E01F-494B-A60D-D2450A5B87E5}" destId="{A9026F7E-C0F7-4E16-A1E9-8729E07EC02A}" srcOrd="0" destOrd="0" presId="urn:microsoft.com/office/officeart/2008/layout/AlternatingHexagons"/>
    <dgm:cxn modelId="{B2A899A3-BA52-4CF7-BDC7-3066173C8AF1}" srcId="{5A053866-434C-4739-9A01-454C035995E8}" destId="{396E9046-1A81-4BD5-8930-DE5AD40E3532}" srcOrd="1" destOrd="0" parTransId="{FCA08267-2C1A-42A6-B446-0BBF63ADACFB}" sibTransId="{C112516D-A3E5-4AEC-ABD4-9B35E9F74771}"/>
    <dgm:cxn modelId="{6609E5B2-8ADB-8348-A452-D1C0FE124B6D}" type="presOf" srcId="{288988C9-BA8D-47BA-84F1-99528A1D0C21}" destId="{24B61250-1F9A-4406-A054-DD67BF51911A}" srcOrd="0" destOrd="0" presId="urn:microsoft.com/office/officeart/2008/layout/AlternatingHexagons"/>
    <dgm:cxn modelId="{A12ACFB3-B88B-41B2-B2E3-7BF9601D250F}" srcId="{5A053866-434C-4739-9A01-454C035995E8}" destId="{D92771A5-F0D1-4F2B-9D14-71879EEB66CD}" srcOrd="0" destOrd="0" parTransId="{17C93387-BFE3-4B06-B6CD-8533A431AFFE}" sibTransId="{2CB9D3E9-E01F-494B-A60D-D2450A5B87E5}"/>
    <dgm:cxn modelId="{7F8F5DBD-DD6C-4D42-B5AA-26809317E7A0}" type="presOf" srcId="{5A053866-434C-4739-9A01-454C035995E8}" destId="{FB2F05DE-C5C6-48D9-B8A6-2D9BE66A00BD}" srcOrd="0" destOrd="0" presId="urn:microsoft.com/office/officeart/2008/layout/AlternatingHexagons"/>
    <dgm:cxn modelId="{84309AC4-6D81-43AB-BB3D-2042B8927065}" srcId="{5A053866-434C-4739-9A01-454C035995E8}" destId="{7FD17DFA-7F44-46D4-9EF5-2C2BDD22FD72}" srcOrd="2" destOrd="0" parTransId="{69196D34-FC2E-4C28-B5A8-E14CCE2B894E}" sibTransId="{72614FA0-3F2C-4DD8-A8D9-A8F46E9FDA21}"/>
    <dgm:cxn modelId="{5A10E9D8-E40A-4D10-B04F-9E71FB5B9025}" srcId="{D92771A5-F0D1-4F2B-9D14-71879EEB66CD}" destId="{FB785D9B-F698-4CE2-9B86-078D49442F6F}" srcOrd="0" destOrd="0" parTransId="{8AE8F1CF-1C82-4779-8171-A588B5A2F79F}" sibTransId="{3082C213-EAA1-41E3-98D1-E69EAE92AFC6}"/>
    <dgm:cxn modelId="{C21BF0DB-7841-514B-AE0B-72A6BDA2B79F}" type="presOf" srcId="{396E9046-1A81-4BD5-8930-DE5AD40E3532}" destId="{F3B46579-6F96-4211-8A52-D3DED0C03D69}" srcOrd="0" destOrd="0" presId="urn:microsoft.com/office/officeart/2008/layout/AlternatingHexagons"/>
    <dgm:cxn modelId="{6C3DF6DD-8276-44D2-B3C3-5A0B27BA1C15}" srcId="{5A053866-434C-4739-9A01-454C035995E8}" destId="{5EFDF3E4-F625-4F99-8439-3828BFBD759C}" srcOrd="3" destOrd="0" parTransId="{36197ADA-E5A2-49DF-A74C-529B10F5316B}" sibTransId="{44583264-DA82-468A-8F35-55098EA2D1F7}"/>
    <dgm:cxn modelId="{CB8C98F4-A2A2-5941-87C5-02667D5CF70D}" type="presOf" srcId="{C112516D-A3E5-4AEC-ABD4-9B35E9F74771}" destId="{EFFB006D-A7EE-41E7-912D-687FB28FAB7A}" srcOrd="0" destOrd="0" presId="urn:microsoft.com/office/officeart/2008/layout/AlternatingHexagons"/>
    <dgm:cxn modelId="{EFD35650-BED1-4B48-B6CF-EDADBA22D8A0}" type="presParOf" srcId="{FB2F05DE-C5C6-48D9-B8A6-2D9BE66A00BD}" destId="{C8EB1257-AB45-4932-960A-27777609FF88}" srcOrd="0" destOrd="0" presId="urn:microsoft.com/office/officeart/2008/layout/AlternatingHexagons"/>
    <dgm:cxn modelId="{4DF79E20-5B35-9D48-A73B-B5963F1D433F}" type="presParOf" srcId="{C8EB1257-AB45-4932-960A-27777609FF88}" destId="{FF7EDCEF-F92D-4266-A69B-CDB10488DEB1}" srcOrd="0" destOrd="0" presId="urn:microsoft.com/office/officeart/2008/layout/AlternatingHexagons"/>
    <dgm:cxn modelId="{39741806-4CB1-1146-845E-A98BC54835C1}" type="presParOf" srcId="{C8EB1257-AB45-4932-960A-27777609FF88}" destId="{CB1A3D9A-2685-4232-AC60-9AF15EA29BA2}" srcOrd="1" destOrd="0" presId="urn:microsoft.com/office/officeart/2008/layout/AlternatingHexagons"/>
    <dgm:cxn modelId="{A9297E2D-9A15-B847-97AB-BD6F22777A72}" type="presParOf" srcId="{C8EB1257-AB45-4932-960A-27777609FF88}" destId="{F658971B-822B-410E-ACA1-41691230CC8E}" srcOrd="2" destOrd="0" presId="urn:microsoft.com/office/officeart/2008/layout/AlternatingHexagons"/>
    <dgm:cxn modelId="{D132D256-998C-1045-96BB-389B0C873C7D}" type="presParOf" srcId="{C8EB1257-AB45-4932-960A-27777609FF88}" destId="{AC5C7F1D-13F4-4FAA-A183-5AFD8F533736}" srcOrd="3" destOrd="0" presId="urn:microsoft.com/office/officeart/2008/layout/AlternatingHexagons"/>
    <dgm:cxn modelId="{4067605E-6A90-E04F-927E-EDFFD4E437F9}" type="presParOf" srcId="{C8EB1257-AB45-4932-960A-27777609FF88}" destId="{A9026F7E-C0F7-4E16-A1E9-8729E07EC02A}" srcOrd="4" destOrd="0" presId="urn:microsoft.com/office/officeart/2008/layout/AlternatingHexagons"/>
    <dgm:cxn modelId="{FFAD86FC-991F-4D4C-BE24-75685CE90872}" type="presParOf" srcId="{FB2F05DE-C5C6-48D9-B8A6-2D9BE66A00BD}" destId="{1F95C516-7A63-4695-8733-6100DF338751}" srcOrd="1" destOrd="0" presId="urn:microsoft.com/office/officeart/2008/layout/AlternatingHexagons"/>
    <dgm:cxn modelId="{ED620D5E-8C6B-F341-9541-D39147E5AEA3}" type="presParOf" srcId="{FB2F05DE-C5C6-48D9-B8A6-2D9BE66A00BD}" destId="{EE589647-1C34-4BC9-9A48-F9E778D190F1}" srcOrd="2" destOrd="0" presId="urn:microsoft.com/office/officeart/2008/layout/AlternatingHexagons"/>
    <dgm:cxn modelId="{C170D99A-8E6E-E748-9BAC-2BF96283887C}" type="presParOf" srcId="{EE589647-1C34-4BC9-9A48-F9E778D190F1}" destId="{F3B46579-6F96-4211-8A52-D3DED0C03D69}" srcOrd="0" destOrd="0" presId="urn:microsoft.com/office/officeart/2008/layout/AlternatingHexagons"/>
    <dgm:cxn modelId="{001DFA93-E7FE-7343-B6AC-57DA4D3C90DE}" type="presParOf" srcId="{EE589647-1C34-4BC9-9A48-F9E778D190F1}" destId="{24B61250-1F9A-4406-A054-DD67BF51911A}" srcOrd="1" destOrd="0" presId="urn:microsoft.com/office/officeart/2008/layout/AlternatingHexagons"/>
    <dgm:cxn modelId="{2DB8F445-9533-3445-B9D2-10113A3FDBBF}" type="presParOf" srcId="{EE589647-1C34-4BC9-9A48-F9E778D190F1}" destId="{A2A06000-B7B0-4244-87CB-8024A378CC9F}" srcOrd="2" destOrd="0" presId="urn:microsoft.com/office/officeart/2008/layout/AlternatingHexagons"/>
    <dgm:cxn modelId="{AF135B98-0664-FE49-806A-C5DF874E2D74}" type="presParOf" srcId="{EE589647-1C34-4BC9-9A48-F9E778D190F1}" destId="{F5892920-40B9-4561-9BE8-157E4E2B8483}" srcOrd="3" destOrd="0" presId="urn:microsoft.com/office/officeart/2008/layout/AlternatingHexagons"/>
    <dgm:cxn modelId="{A2399D69-B5F2-9B49-BAE0-EC09D7AD5100}" type="presParOf" srcId="{EE589647-1C34-4BC9-9A48-F9E778D190F1}" destId="{EFFB006D-A7EE-41E7-912D-687FB28FAB7A}" srcOrd="4" destOrd="0" presId="urn:microsoft.com/office/officeart/2008/layout/AlternatingHexagons"/>
    <dgm:cxn modelId="{67B1F8FA-C86C-E441-BB3E-D93CA377358D}" type="presParOf" srcId="{FB2F05DE-C5C6-48D9-B8A6-2D9BE66A00BD}" destId="{4C4628D6-6F24-4B2A-9719-A9A3299763AF}" srcOrd="3" destOrd="0" presId="urn:microsoft.com/office/officeart/2008/layout/AlternatingHexagons"/>
    <dgm:cxn modelId="{210D5E5F-7572-9A4E-95AB-4D61A976D160}" type="presParOf" srcId="{FB2F05DE-C5C6-48D9-B8A6-2D9BE66A00BD}" destId="{0EB682D3-0317-49EC-B482-81E19521E97E}" srcOrd="4" destOrd="0" presId="urn:microsoft.com/office/officeart/2008/layout/AlternatingHexagons"/>
    <dgm:cxn modelId="{559F3E2B-7880-3F40-8E8A-C272ECA5A848}" type="presParOf" srcId="{0EB682D3-0317-49EC-B482-81E19521E97E}" destId="{7CDDE77B-64C7-4CAB-9BE8-E3F18D0981C2}" srcOrd="0" destOrd="0" presId="urn:microsoft.com/office/officeart/2008/layout/AlternatingHexagons"/>
    <dgm:cxn modelId="{7BA102B8-8896-AB4D-97D8-CEABDC19FE77}" type="presParOf" srcId="{0EB682D3-0317-49EC-B482-81E19521E97E}" destId="{1C072228-013E-4518-A413-802634F754A7}" srcOrd="1" destOrd="0" presId="urn:microsoft.com/office/officeart/2008/layout/AlternatingHexagons"/>
    <dgm:cxn modelId="{0D218C40-B57C-A84B-AEB4-78B20EE8219B}" type="presParOf" srcId="{0EB682D3-0317-49EC-B482-81E19521E97E}" destId="{416A8D07-2A11-43A9-A5C2-41A1CE255D68}" srcOrd="2" destOrd="0" presId="urn:microsoft.com/office/officeart/2008/layout/AlternatingHexagons"/>
    <dgm:cxn modelId="{1B157851-6230-D249-9896-01134559E140}" type="presParOf" srcId="{0EB682D3-0317-49EC-B482-81E19521E97E}" destId="{EBBFD9BA-BC79-4546-B2CD-2FB9825E121F}" srcOrd="3" destOrd="0" presId="urn:microsoft.com/office/officeart/2008/layout/AlternatingHexagons"/>
    <dgm:cxn modelId="{954F81F7-840A-F649-B261-1882E3616FE7}" type="presParOf" srcId="{0EB682D3-0317-49EC-B482-81E19521E97E}" destId="{CBC08CC8-F9E4-47FE-892B-A99F7F8734C5}" srcOrd="4" destOrd="0" presId="urn:microsoft.com/office/officeart/2008/layout/AlternatingHexagons"/>
    <dgm:cxn modelId="{B137A59C-E8A2-A54A-864F-60F20E7B4F82}" type="presParOf" srcId="{FB2F05DE-C5C6-48D9-B8A6-2D9BE66A00BD}" destId="{2E3F5F77-1F25-4545-8374-27B64AE08FAE}" srcOrd="5" destOrd="0" presId="urn:microsoft.com/office/officeart/2008/layout/AlternatingHexagons"/>
    <dgm:cxn modelId="{EDF01087-9FE6-F446-A553-7D89F6302AA4}" type="presParOf" srcId="{FB2F05DE-C5C6-48D9-B8A6-2D9BE66A00BD}" destId="{B1152E9A-2E7A-4EEE-A3CB-EC079C40FBC0}" srcOrd="6" destOrd="0" presId="urn:microsoft.com/office/officeart/2008/layout/AlternatingHexagons"/>
    <dgm:cxn modelId="{71668BD1-9A80-AA4E-8D40-9C7DA9415829}" type="presParOf" srcId="{B1152E9A-2E7A-4EEE-A3CB-EC079C40FBC0}" destId="{1420F3AC-4EB7-478E-8441-B80500DEB38D}" srcOrd="0" destOrd="0" presId="urn:microsoft.com/office/officeart/2008/layout/AlternatingHexagons"/>
    <dgm:cxn modelId="{41EAA916-5CF7-1945-867E-B9D30149AE21}" type="presParOf" srcId="{B1152E9A-2E7A-4EEE-A3CB-EC079C40FBC0}" destId="{99A105E4-D188-45FD-B7DC-5DA484B78A96}" srcOrd="1" destOrd="0" presId="urn:microsoft.com/office/officeart/2008/layout/AlternatingHexagons"/>
    <dgm:cxn modelId="{722867E6-470C-384D-8A31-105DA0ABCC19}" type="presParOf" srcId="{B1152E9A-2E7A-4EEE-A3CB-EC079C40FBC0}" destId="{43FE8CE7-62EC-41B1-9F3F-280313C7E79B}" srcOrd="2" destOrd="0" presId="urn:microsoft.com/office/officeart/2008/layout/AlternatingHexagons"/>
    <dgm:cxn modelId="{FBAD2D13-A721-EB49-89B0-62064E4F2B45}" type="presParOf" srcId="{B1152E9A-2E7A-4EEE-A3CB-EC079C40FBC0}" destId="{D450B5A8-B9B5-4399-A07C-4551A50ACCCE}" srcOrd="3" destOrd="0" presId="urn:microsoft.com/office/officeart/2008/layout/AlternatingHexagons"/>
    <dgm:cxn modelId="{9AC2299C-7162-8647-8ABE-F6112CF739B4}" type="presParOf" srcId="{B1152E9A-2E7A-4EEE-A3CB-EC079C40FBC0}" destId="{AB104300-4F6F-49AE-B039-BCB7146A259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2713A7-BE16-443D-80B8-FE7F6A76F6F9}" type="doc">
      <dgm:prSet loTypeId="urn:microsoft.com/office/officeart/2005/8/layout/hierarchy1" loCatId="hierarchy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F04F6D8-664E-4026-8459-6079996B3E03}">
      <dgm:prSet phldrT="[Texto]" custT="1"/>
      <dgm:spPr/>
      <dgm:t>
        <a:bodyPr/>
        <a:lstStyle/>
        <a:p>
          <a:r>
            <a:rPr lang="es-ES" sz="2000" b="1" dirty="0"/>
            <a:t>Estamentos</a:t>
          </a:r>
          <a:r>
            <a:rPr lang="es-ES" sz="1500" dirty="0"/>
            <a:t> </a:t>
          </a:r>
        </a:p>
      </dgm:t>
    </dgm:pt>
    <dgm:pt modelId="{5ADB8ACF-8BD9-44CD-8017-9AE5A5E7115C}" type="parTrans" cxnId="{13126E25-9F8F-40BB-B99C-F0E135FF69FF}">
      <dgm:prSet/>
      <dgm:spPr/>
      <dgm:t>
        <a:bodyPr/>
        <a:lstStyle/>
        <a:p>
          <a:endParaRPr lang="es-ES"/>
        </a:p>
      </dgm:t>
    </dgm:pt>
    <dgm:pt modelId="{A053AD53-2A61-41DB-897F-FC2CC621E3F2}" type="sibTrans" cxnId="{13126E25-9F8F-40BB-B99C-F0E135FF69FF}">
      <dgm:prSet/>
      <dgm:spPr/>
      <dgm:t>
        <a:bodyPr/>
        <a:lstStyle/>
        <a:p>
          <a:endParaRPr lang="es-ES"/>
        </a:p>
      </dgm:t>
    </dgm:pt>
    <dgm:pt modelId="{6727BA87-8DC0-4674-8F8D-9B12D9F08C5D}">
      <dgm:prSet phldrT="[Texto]" custT="1"/>
      <dgm:spPr/>
      <dgm:t>
        <a:bodyPr/>
        <a:lstStyle/>
        <a:p>
          <a:r>
            <a:rPr lang="es-ES" sz="1800" dirty="0"/>
            <a:t>Alto clero </a:t>
          </a:r>
        </a:p>
      </dgm:t>
    </dgm:pt>
    <dgm:pt modelId="{F9F8C297-95BC-473D-8031-BCE05D63F49A}" type="parTrans" cxnId="{6C38AE15-39F5-4ED7-A925-6678FC629AC9}">
      <dgm:prSet/>
      <dgm:spPr/>
      <dgm:t>
        <a:bodyPr/>
        <a:lstStyle/>
        <a:p>
          <a:endParaRPr lang="es-ES"/>
        </a:p>
      </dgm:t>
    </dgm:pt>
    <dgm:pt modelId="{1BE50FD7-9869-422B-9BF7-04EB2B9CBE3F}" type="sibTrans" cxnId="{6C38AE15-39F5-4ED7-A925-6678FC629AC9}">
      <dgm:prSet/>
      <dgm:spPr/>
      <dgm:t>
        <a:bodyPr/>
        <a:lstStyle/>
        <a:p>
          <a:endParaRPr lang="es-ES"/>
        </a:p>
      </dgm:t>
    </dgm:pt>
    <dgm:pt modelId="{2ABB8FF8-2DD5-44D4-B88A-4863B3BA9E30}">
      <dgm:prSet phldrT="[Texto]" custT="1"/>
      <dgm:spPr/>
      <dgm:t>
        <a:bodyPr/>
        <a:lstStyle/>
        <a:p>
          <a:r>
            <a:rPr lang="es-ES" sz="1800" dirty="0"/>
            <a:t>Nobleza</a:t>
          </a:r>
        </a:p>
      </dgm:t>
    </dgm:pt>
    <dgm:pt modelId="{9A8D38A1-CE29-4CF0-8A26-AF983ECC8AD1}" type="sibTrans" cxnId="{A181E7E8-80EA-4A7F-9397-66153F917686}">
      <dgm:prSet/>
      <dgm:spPr/>
      <dgm:t>
        <a:bodyPr/>
        <a:lstStyle/>
        <a:p>
          <a:endParaRPr lang="es-ES"/>
        </a:p>
      </dgm:t>
    </dgm:pt>
    <dgm:pt modelId="{91187120-F8BD-4BF7-B420-9E048AFD5EE6}" type="parTrans" cxnId="{A181E7E8-80EA-4A7F-9397-66153F917686}">
      <dgm:prSet/>
      <dgm:spPr/>
      <dgm:t>
        <a:bodyPr/>
        <a:lstStyle/>
        <a:p>
          <a:endParaRPr lang="es-ES"/>
        </a:p>
      </dgm:t>
    </dgm:pt>
    <dgm:pt modelId="{9C1D409D-1C08-49AE-BD4F-7B290B56DD53}">
      <dgm:prSet custT="1"/>
      <dgm:spPr/>
      <dgm:t>
        <a:bodyPr/>
        <a:lstStyle/>
        <a:p>
          <a:r>
            <a:rPr lang="es-ES" sz="1800" dirty="0"/>
            <a:t>Campesinado </a:t>
          </a:r>
        </a:p>
      </dgm:t>
    </dgm:pt>
    <dgm:pt modelId="{F7DC2D8C-59C1-4A12-A303-DDCA6537E866}" type="parTrans" cxnId="{478EAFAC-80B4-44D6-A56E-883D64759F64}">
      <dgm:prSet/>
      <dgm:spPr/>
      <dgm:t>
        <a:bodyPr/>
        <a:lstStyle/>
        <a:p>
          <a:endParaRPr lang="es-ES"/>
        </a:p>
      </dgm:t>
    </dgm:pt>
    <dgm:pt modelId="{BE571BE2-7620-4C6E-AF8A-247F9503E1F7}" type="sibTrans" cxnId="{478EAFAC-80B4-44D6-A56E-883D64759F64}">
      <dgm:prSet/>
      <dgm:spPr/>
      <dgm:t>
        <a:bodyPr/>
        <a:lstStyle/>
        <a:p>
          <a:endParaRPr lang="es-ES"/>
        </a:p>
      </dgm:t>
    </dgm:pt>
    <dgm:pt modelId="{5F9664B7-BB2E-4589-B894-CEBD418E23D1}">
      <dgm:prSet custT="1"/>
      <dgm:spPr/>
      <dgm:t>
        <a:bodyPr/>
        <a:lstStyle/>
        <a:p>
          <a:r>
            <a:rPr lang="es-ES" sz="1400" dirty="0"/>
            <a:t>Europa oriental: servidumbre</a:t>
          </a:r>
        </a:p>
      </dgm:t>
    </dgm:pt>
    <dgm:pt modelId="{9909817F-24BC-4441-923C-129D98D0FE76}" type="parTrans" cxnId="{737AF96B-E93B-48C8-85BB-42822CA5B9F4}">
      <dgm:prSet/>
      <dgm:spPr/>
      <dgm:t>
        <a:bodyPr/>
        <a:lstStyle/>
        <a:p>
          <a:endParaRPr lang="es-ES"/>
        </a:p>
      </dgm:t>
    </dgm:pt>
    <dgm:pt modelId="{72AA9CA0-5356-4184-B9CA-F1BA168D6171}" type="sibTrans" cxnId="{737AF96B-E93B-48C8-85BB-42822CA5B9F4}">
      <dgm:prSet/>
      <dgm:spPr/>
      <dgm:t>
        <a:bodyPr/>
        <a:lstStyle/>
        <a:p>
          <a:endParaRPr lang="es-ES"/>
        </a:p>
      </dgm:t>
    </dgm:pt>
    <dgm:pt modelId="{9F91D3A4-163F-4E76-B092-92AF5B90E338}">
      <dgm:prSet custT="1"/>
      <dgm:spPr/>
      <dgm:t>
        <a:bodyPr/>
        <a:lstStyle/>
        <a:p>
          <a:r>
            <a:rPr lang="es-ES" sz="1400" dirty="0"/>
            <a:t>Europa occidental: más favorable pero supeditado a los privilegiados</a:t>
          </a:r>
        </a:p>
      </dgm:t>
    </dgm:pt>
    <dgm:pt modelId="{A551F19B-7C0D-448C-A9E5-8847443E4685}" type="parTrans" cxnId="{EB80CC8F-A7B0-4B7B-9B7D-D4CCF1144B5D}">
      <dgm:prSet/>
      <dgm:spPr/>
      <dgm:t>
        <a:bodyPr/>
        <a:lstStyle/>
        <a:p>
          <a:endParaRPr lang="es-ES"/>
        </a:p>
      </dgm:t>
    </dgm:pt>
    <dgm:pt modelId="{7B2171C3-FFF4-4A8D-A006-7306FE241BC5}" type="sibTrans" cxnId="{EB80CC8F-A7B0-4B7B-9B7D-D4CCF1144B5D}">
      <dgm:prSet/>
      <dgm:spPr/>
      <dgm:t>
        <a:bodyPr/>
        <a:lstStyle/>
        <a:p>
          <a:endParaRPr lang="es-ES"/>
        </a:p>
      </dgm:t>
    </dgm:pt>
    <dgm:pt modelId="{37B30BD1-F160-43C1-87F2-4DE5514F4BB6}" type="pres">
      <dgm:prSet presAssocID="{7B2713A7-BE16-443D-80B8-FE7F6A76F6F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D957C91-63F7-4CE2-AC60-E2E7F0F0896C}" type="pres">
      <dgm:prSet presAssocID="{0F04F6D8-664E-4026-8459-6079996B3E03}" presName="hierRoot1" presStyleCnt="0"/>
      <dgm:spPr/>
    </dgm:pt>
    <dgm:pt modelId="{1FEC7125-51ED-4596-BAAA-2895CC9DEE48}" type="pres">
      <dgm:prSet presAssocID="{0F04F6D8-664E-4026-8459-6079996B3E03}" presName="composite" presStyleCnt="0"/>
      <dgm:spPr/>
    </dgm:pt>
    <dgm:pt modelId="{78ECD273-2CD7-4B23-B083-1CFAC88F5888}" type="pres">
      <dgm:prSet presAssocID="{0F04F6D8-664E-4026-8459-6079996B3E03}" presName="background" presStyleLbl="node0" presStyleIdx="0" presStyleCnt="1"/>
      <dgm:spPr/>
    </dgm:pt>
    <dgm:pt modelId="{93474D91-092B-443D-ADFD-FEE511635255}" type="pres">
      <dgm:prSet presAssocID="{0F04F6D8-664E-4026-8459-6079996B3E03}" presName="text" presStyleLbl="fgAcc0" presStyleIdx="0" presStyleCnt="1">
        <dgm:presLayoutVars>
          <dgm:chPref val="3"/>
        </dgm:presLayoutVars>
      </dgm:prSet>
      <dgm:spPr/>
    </dgm:pt>
    <dgm:pt modelId="{4B2F59EB-42DA-4330-9D4C-F5F317A14A00}" type="pres">
      <dgm:prSet presAssocID="{0F04F6D8-664E-4026-8459-6079996B3E03}" presName="hierChild2" presStyleCnt="0"/>
      <dgm:spPr/>
    </dgm:pt>
    <dgm:pt modelId="{DCB5321C-6FE3-4CF9-A0C9-429E76A6C713}" type="pres">
      <dgm:prSet presAssocID="{91187120-F8BD-4BF7-B420-9E048AFD5EE6}" presName="Name10" presStyleLbl="parChTrans1D2" presStyleIdx="0" presStyleCnt="3"/>
      <dgm:spPr/>
    </dgm:pt>
    <dgm:pt modelId="{869438B0-4F84-4E2F-86FD-582894CF34BD}" type="pres">
      <dgm:prSet presAssocID="{2ABB8FF8-2DD5-44D4-B88A-4863B3BA9E30}" presName="hierRoot2" presStyleCnt="0"/>
      <dgm:spPr/>
    </dgm:pt>
    <dgm:pt modelId="{6AFD428F-7168-41CA-A2CD-64C20BE58D39}" type="pres">
      <dgm:prSet presAssocID="{2ABB8FF8-2DD5-44D4-B88A-4863B3BA9E30}" presName="composite2" presStyleCnt="0"/>
      <dgm:spPr/>
    </dgm:pt>
    <dgm:pt modelId="{7C8E0DA2-149F-4BF0-BB82-CB566A4AB0B7}" type="pres">
      <dgm:prSet presAssocID="{2ABB8FF8-2DD5-44D4-B88A-4863B3BA9E30}" presName="background2" presStyleLbl="node2" presStyleIdx="0" presStyleCnt="3"/>
      <dgm:spPr/>
    </dgm:pt>
    <dgm:pt modelId="{802B9B99-F31A-42FE-9430-9AEC2D8ACEB6}" type="pres">
      <dgm:prSet presAssocID="{2ABB8FF8-2DD5-44D4-B88A-4863B3BA9E30}" presName="text2" presStyleLbl="fgAcc2" presStyleIdx="0" presStyleCnt="3" custScaleY="73001">
        <dgm:presLayoutVars>
          <dgm:chPref val="3"/>
        </dgm:presLayoutVars>
      </dgm:prSet>
      <dgm:spPr/>
    </dgm:pt>
    <dgm:pt modelId="{2AA9B2FE-F5C7-4010-B823-C6EA6486EC44}" type="pres">
      <dgm:prSet presAssocID="{2ABB8FF8-2DD5-44D4-B88A-4863B3BA9E30}" presName="hierChild3" presStyleCnt="0"/>
      <dgm:spPr/>
    </dgm:pt>
    <dgm:pt modelId="{609CA9DD-19B4-493D-9698-E55B422FBC6E}" type="pres">
      <dgm:prSet presAssocID="{F9F8C297-95BC-473D-8031-BCE05D63F49A}" presName="Name10" presStyleLbl="parChTrans1D2" presStyleIdx="1" presStyleCnt="3"/>
      <dgm:spPr/>
    </dgm:pt>
    <dgm:pt modelId="{B5F05F40-3039-4D0F-812A-C1F10AD8B349}" type="pres">
      <dgm:prSet presAssocID="{6727BA87-8DC0-4674-8F8D-9B12D9F08C5D}" presName="hierRoot2" presStyleCnt="0"/>
      <dgm:spPr/>
    </dgm:pt>
    <dgm:pt modelId="{4D01D469-2DEF-463F-AF1D-1B8C140D72BA}" type="pres">
      <dgm:prSet presAssocID="{6727BA87-8DC0-4674-8F8D-9B12D9F08C5D}" presName="composite2" presStyleCnt="0"/>
      <dgm:spPr/>
    </dgm:pt>
    <dgm:pt modelId="{0A19FB1D-5AC3-480A-B6CF-D8E6021F8947}" type="pres">
      <dgm:prSet presAssocID="{6727BA87-8DC0-4674-8F8D-9B12D9F08C5D}" presName="background2" presStyleLbl="node2" presStyleIdx="1" presStyleCnt="3"/>
      <dgm:spPr/>
    </dgm:pt>
    <dgm:pt modelId="{59C1DDEB-B2CA-4749-9DD5-88AC7E5A4425}" type="pres">
      <dgm:prSet presAssocID="{6727BA87-8DC0-4674-8F8D-9B12D9F08C5D}" presName="text2" presStyleLbl="fgAcc2" presStyleIdx="1" presStyleCnt="3" custScaleY="73001">
        <dgm:presLayoutVars>
          <dgm:chPref val="3"/>
        </dgm:presLayoutVars>
      </dgm:prSet>
      <dgm:spPr/>
    </dgm:pt>
    <dgm:pt modelId="{4F9E4BEC-3BF7-4E84-947C-BE26E231D087}" type="pres">
      <dgm:prSet presAssocID="{6727BA87-8DC0-4674-8F8D-9B12D9F08C5D}" presName="hierChild3" presStyleCnt="0"/>
      <dgm:spPr/>
    </dgm:pt>
    <dgm:pt modelId="{4A52A784-A985-4249-A4CB-F460558CAFD2}" type="pres">
      <dgm:prSet presAssocID="{F7DC2D8C-59C1-4A12-A303-DDCA6537E866}" presName="Name10" presStyleLbl="parChTrans1D2" presStyleIdx="2" presStyleCnt="3"/>
      <dgm:spPr/>
    </dgm:pt>
    <dgm:pt modelId="{3A1FBB63-41E3-4591-911A-AA7FB8CFB56B}" type="pres">
      <dgm:prSet presAssocID="{9C1D409D-1C08-49AE-BD4F-7B290B56DD53}" presName="hierRoot2" presStyleCnt="0"/>
      <dgm:spPr/>
    </dgm:pt>
    <dgm:pt modelId="{F4699482-D1B0-41C4-B8D3-0F98B546FED8}" type="pres">
      <dgm:prSet presAssocID="{9C1D409D-1C08-49AE-BD4F-7B290B56DD53}" presName="composite2" presStyleCnt="0"/>
      <dgm:spPr/>
    </dgm:pt>
    <dgm:pt modelId="{73E87FF9-EFE9-4B47-9635-D0E83D6D8740}" type="pres">
      <dgm:prSet presAssocID="{9C1D409D-1C08-49AE-BD4F-7B290B56DD53}" presName="background2" presStyleLbl="node2" presStyleIdx="2" presStyleCnt="3"/>
      <dgm:spPr/>
    </dgm:pt>
    <dgm:pt modelId="{FC80A7D3-3FF3-48AA-B16C-4CB21BF22528}" type="pres">
      <dgm:prSet presAssocID="{9C1D409D-1C08-49AE-BD4F-7B290B56DD53}" presName="text2" presStyleLbl="fgAcc2" presStyleIdx="2" presStyleCnt="3" custScaleY="73001">
        <dgm:presLayoutVars>
          <dgm:chPref val="3"/>
        </dgm:presLayoutVars>
      </dgm:prSet>
      <dgm:spPr/>
    </dgm:pt>
    <dgm:pt modelId="{822960FA-518C-438E-9DEE-9922E4FD5ADC}" type="pres">
      <dgm:prSet presAssocID="{9C1D409D-1C08-49AE-BD4F-7B290B56DD53}" presName="hierChild3" presStyleCnt="0"/>
      <dgm:spPr/>
    </dgm:pt>
    <dgm:pt modelId="{BCD8253B-9A64-43B3-80E7-71DE18AB6C4F}" type="pres">
      <dgm:prSet presAssocID="{9909817F-24BC-4441-923C-129D98D0FE76}" presName="Name17" presStyleLbl="parChTrans1D3" presStyleIdx="0" presStyleCnt="2"/>
      <dgm:spPr/>
    </dgm:pt>
    <dgm:pt modelId="{A5C66A62-728A-41B4-96FD-39623900DBCA}" type="pres">
      <dgm:prSet presAssocID="{5F9664B7-BB2E-4589-B894-CEBD418E23D1}" presName="hierRoot3" presStyleCnt="0"/>
      <dgm:spPr/>
    </dgm:pt>
    <dgm:pt modelId="{78E26B04-93BD-4863-BACA-DC74D0CD0721}" type="pres">
      <dgm:prSet presAssocID="{5F9664B7-BB2E-4589-B894-CEBD418E23D1}" presName="composite3" presStyleCnt="0"/>
      <dgm:spPr/>
    </dgm:pt>
    <dgm:pt modelId="{AD450026-76C1-4819-BE03-49339B0C4DFF}" type="pres">
      <dgm:prSet presAssocID="{5F9664B7-BB2E-4589-B894-CEBD418E23D1}" presName="background3" presStyleLbl="node3" presStyleIdx="0" presStyleCnt="2"/>
      <dgm:spPr/>
    </dgm:pt>
    <dgm:pt modelId="{7D9D2B7F-A7EB-4AA6-A696-1D52B24F50A1}" type="pres">
      <dgm:prSet presAssocID="{5F9664B7-BB2E-4589-B894-CEBD418E23D1}" presName="text3" presStyleLbl="fgAcc3" presStyleIdx="0" presStyleCnt="2" custScaleX="132327" custScaleY="85889" custLinFactNeighborX="-829">
        <dgm:presLayoutVars>
          <dgm:chPref val="3"/>
        </dgm:presLayoutVars>
      </dgm:prSet>
      <dgm:spPr/>
    </dgm:pt>
    <dgm:pt modelId="{D18738CF-96DC-452A-AEC0-5015FEB30198}" type="pres">
      <dgm:prSet presAssocID="{5F9664B7-BB2E-4589-B894-CEBD418E23D1}" presName="hierChild4" presStyleCnt="0"/>
      <dgm:spPr/>
    </dgm:pt>
    <dgm:pt modelId="{D7139CEC-7790-4F80-A34C-8FFE0C2F5B82}" type="pres">
      <dgm:prSet presAssocID="{A551F19B-7C0D-448C-A9E5-8847443E4685}" presName="Name17" presStyleLbl="parChTrans1D3" presStyleIdx="1" presStyleCnt="2"/>
      <dgm:spPr/>
    </dgm:pt>
    <dgm:pt modelId="{6BE8BE18-F1E5-4403-8A39-6E2C415D1FED}" type="pres">
      <dgm:prSet presAssocID="{9F91D3A4-163F-4E76-B092-92AF5B90E338}" presName="hierRoot3" presStyleCnt="0"/>
      <dgm:spPr/>
    </dgm:pt>
    <dgm:pt modelId="{EA8793A2-DB57-411E-ACDF-B118399AD2C1}" type="pres">
      <dgm:prSet presAssocID="{9F91D3A4-163F-4E76-B092-92AF5B90E338}" presName="composite3" presStyleCnt="0"/>
      <dgm:spPr/>
    </dgm:pt>
    <dgm:pt modelId="{005EF3B5-414C-4E5B-96FA-EC63368553E4}" type="pres">
      <dgm:prSet presAssocID="{9F91D3A4-163F-4E76-B092-92AF5B90E338}" presName="background3" presStyleLbl="node3" presStyleIdx="1" presStyleCnt="2"/>
      <dgm:spPr/>
    </dgm:pt>
    <dgm:pt modelId="{3DBF953F-817E-4718-9EF9-484E8FD6D857}" type="pres">
      <dgm:prSet presAssocID="{9F91D3A4-163F-4E76-B092-92AF5B90E338}" presName="text3" presStyleLbl="fgAcc3" presStyleIdx="1" presStyleCnt="2" custScaleX="132327" custScaleY="85889">
        <dgm:presLayoutVars>
          <dgm:chPref val="3"/>
        </dgm:presLayoutVars>
      </dgm:prSet>
      <dgm:spPr/>
    </dgm:pt>
    <dgm:pt modelId="{11F8D738-9CAD-4B23-90C7-0811C9AF6C1D}" type="pres">
      <dgm:prSet presAssocID="{9F91D3A4-163F-4E76-B092-92AF5B90E338}" presName="hierChild4" presStyleCnt="0"/>
      <dgm:spPr/>
    </dgm:pt>
  </dgm:ptLst>
  <dgm:cxnLst>
    <dgm:cxn modelId="{C069990C-4717-D146-9DF3-B6743E4E2A02}" type="presOf" srcId="{5F9664B7-BB2E-4589-B894-CEBD418E23D1}" destId="{7D9D2B7F-A7EB-4AA6-A696-1D52B24F50A1}" srcOrd="0" destOrd="0" presId="urn:microsoft.com/office/officeart/2005/8/layout/hierarchy1"/>
    <dgm:cxn modelId="{6C38AE15-39F5-4ED7-A925-6678FC629AC9}" srcId="{0F04F6D8-664E-4026-8459-6079996B3E03}" destId="{6727BA87-8DC0-4674-8F8D-9B12D9F08C5D}" srcOrd="1" destOrd="0" parTransId="{F9F8C297-95BC-473D-8031-BCE05D63F49A}" sibTransId="{1BE50FD7-9869-422B-9BF7-04EB2B9CBE3F}"/>
    <dgm:cxn modelId="{13126E25-9F8F-40BB-B99C-F0E135FF69FF}" srcId="{7B2713A7-BE16-443D-80B8-FE7F6A76F6F9}" destId="{0F04F6D8-664E-4026-8459-6079996B3E03}" srcOrd="0" destOrd="0" parTransId="{5ADB8ACF-8BD9-44CD-8017-9AE5A5E7115C}" sibTransId="{A053AD53-2A61-41DB-897F-FC2CC621E3F2}"/>
    <dgm:cxn modelId="{2FFFD326-DABF-1C4A-87DF-2EF8697F60D5}" type="presOf" srcId="{A551F19B-7C0D-448C-A9E5-8847443E4685}" destId="{D7139CEC-7790-4F80-A34C-8FFE0C2F5B82}" srcOrd="0" destOrd="0" presId="urn:microsoft.com/office/officeart/2005/8/layout/hierarchy1"/>
    <dgm:cxn modelId="{46E5CD3A-E821-E748-8549-DB5D5AFF9986}" type="presOf" srcId="{9F91D3A4-163F-4E76-B092-92AF5B90E338}" destId="{3DBF953F-817E-4718-9EF9-484E8FD6D857}" srcOrd="0" destOrd="0" presId="urn:microsoft.com/office/officeart/2005/8/layout/hierarchy1"/>
    <dgm:cxn modelId="{D6E0E14B-B775-4549-8821-824AB3333D82}" type="presOf" srcId="{91187120-F8BD-4BF7-B420-9E048AFD5EE6}" destId="{DCB5321C-6FE3-4CF9-A0C9-429E76A6C713}" srcOrd="0" destOrd="0" presId="urn:microsoft.com/office/officeart/2005/8/layout/hierarchy1"/>
    <dgm:cxn modelId="{737AF96B-E93B-48C8-85BB-42822CA5B9F4}" srcId="{9C1D409D-1C08-49AE-BD4F-7B290B56DD53}" destId="{5F9664B7-BB2E-4589-B894-CEBD418E23D1}" srcOrd="0" destOrd="0" parTransId="{9909817F-24BC-4441-923C-129D98D0FE76}" sibTransId="{72AA9CA0-5356-4184-B9CA-F1BA168D6171}"/>
    <dgm:cxn modelId="{23F0CB71-24A9-9F4F-A4F4-6EF2AA62F921}" type="presOf" srcId="{9909817F-24BC-4441-923C-129D98D0FE76}" destId="{BCD8253B-9A64-43B3-80E7-71DE18AB6C4F}" srcOrd="0" destOrd="0" presId="urn:microsoft.com/office/officeart/2005/8/layout/hierarchy1"/>
    <dgm:cxn modelId="{FB563678-CAE6-3642-A9EF-BBB31FDDA93B}" type="presOf" srcId="{F9F8C297-95BC-473D-8031-BCE05D63F49A}" destId="{609CA9DD-19B4-493D-9698-E55B422FBC6E}" srcOrd="0" destOrd="0" presId="urn:microsoft.com/office/officeart/2005/8/layout/hierarchy1"/>
    <dgm:cxn modelId="{B515617D-F8CA-654A-99A8-57FFEBDE2DE1}" type="presOf" srcId="{9C1D409D-1C08-49AE-BD4F-7B290B56DD53}" destId="{FC80A7D3-3FF3-48AA-B16C-4CB21BF22528}" srcOrd="0" destOrd="0" presId="urn:microsoft.com/office/officeart/2005/8/layout/hierarchy1"/>
    <dgm:cxn modelId="{EB80CC8F-A7B0-4B7B-9B7D-D4CCF1144B5D}" srcId="{9C1D409D-1C08-49AE-BD4F-7B290B56DD53}" destId="{9F91D3A4-163F-4E76-B092-92AF5B90E338}" srcOrd="1" destOrd="0" parTransId="{A551F19B-7C0D-448C-A9E5-8847443E4685}" sibTransId="{7B2171C3-FFF4-4A8D-A006-7306FE241BC5}"/>
    <dgm:cxn modelId="{9F710299-1D62-404A-815F-F5AA831DC5A2}" type="presOf" srcId="{2ABB8FF8-2DD5-44D4-B88A-4863B3BA9E30}" destId="{802B9B99-F31A-42FE-9430-9AEC2D8ACEB6}" srcOrd="0" destOrd="0" presId="urn:microsoft.com/office/officeart/2005/8/layout/hierarchy1"/>
    <dgm:cxn modelId="{92362CAA-08FC-4C43-AE83-CDF3A10B9B12}" type="presOf" srcId="{6727BA87-8DC0-4674-8F8D-9B12D9F08C5D}" destId="{59C1DDEB-B2CA-4749-9DD5-88AC7E5A4425}" srcOrd="0" destOrd="0" presId="urn:microsoft.com/office/officeart/2005/8/layout/hierarchy1"/>
    <dgm:cxn modelId="{478EAFAC-80B4-44D6-A56E-883D64759F64}" srcId="{0F04F6D8-664E-4026-8459-6079996B3E03}" destId="{9C1D409D-1C08-49AE-BD4F-7B290B56DD53}" srcOrd="2" destOrd="0" parTransId="{F7DC2D8C-59C1-4A12-A303-DDCA6537E866}" sibTransId="{BE571BE2-7620-4C6E-AF8A-247F9503E1F7}"/>
    <dgm:cxn modelId="{06FD61DA-19DB-3F48-8FCC-9C2E23CF604C}" type="presOf" srcId="{F7DC2D8C-59C1-4A12-A303-DDCA6537E866}" destId="{4A52A784-A985-4249-A4CB-F460558CAFD2}" srcOrd="0" destOrd="0" presId="urn:microsoft.com/office/officeart/2005/8/layout/hierarchy1"/>
    <dgm:cxn modelId="{D97F1DDC-92CC-1144-A27C-694511A478AB}" type="presOf" srcId="{7B2713A7-BE16-443D-80B8-FE7F6A76F6F9}" destId="{37B30BD1-F160-43C1-87F2-4DE5514F4BB6}" srcOrd="0" destOrd="0" presId="urn:microsoft.com/office/officeart/2005/8/layout/hierarchy1"/>
    <dgm:cxn modelId="{B0BEEFDD-C5C3-2C4F-8620-A318CDE00887}" type="presOf" srcId="{0F04F6D8-664E-4026-8459-6079996B3E03}" destId="{93474D91-092B-443D-ADFD-FEE511635255}" srcOrd="0" destOrd="0" presId="urn:microsoft.com/office/officeart/2005/8/layout/hierarchy1"/>
    <dgm:cxn modelId="{A181E7E8-80EA-4A7F-9397-66153F917686}" srcId="{0F04F6D8-664E-4026-8459-6079996B3E03}" destId="{2ABB8FF8-2DD5-44D4-B88A-4863B3BA9E30}" srcOrd="0" destOrd="0" parTransId="{91187120-F8BD-4BF7-B420-9E048AFD5EE6}" sibTransId="{9A8D38A1-CE29-4CF0-8A26-AF983ECC8AD1}"/>
    <dgm:cxn modelId="{DCA37A4C-8182-ED42-88FD-E6C6FAE0A917}" type="presParOf" srcId="{37B30BD1-F160-43C1-87F2-4DE5514F4BB6}" destId="{AD957C91-63F7-4CE2-AC60-E2E7F0F0896C}" srcOrd="0" destOrd="0" presId="urn:microsoft.com/office/officeart/2005/8/layout/hierarchy1"/>
    <dgm:cxn modelId="{8356BBB4-E876-4249-8FDE-2FE4EDDA7933}" type="presParOf" srcId="{AD957C91-63F7-4CE2-AC60-E2E7F0F0896C}" destId="{1FEC7125-51ED-4596-BAAA-2895CC9DEE48}" srcOrd="0" destOrd="0" presId="urn:microsoft.com/office/officeart/2005/8/layout/hierarchy1"/>
    <dgm:cxn modelId="{76C28CA5-7E02-5A4C-83A1-ECC2E856291B}" type="presParOf" srcId="{1FEC7125-51ED-4596-BAAA-2895CC9DEE48}" destId="{78ECD273-2CD7-4B23-B083-1CFAC88F5888}" srcOrd="0" destOrd="0" presId="urn:microsoft.com/office/officeart/2005/8/layout/hierarchy1"/>
    <dgm:cxn modelId="{D394A2AF-4198-CF4C-ACE1-FFC138BD7539}" type="presParOf" srcId="{1FEC7125-51ED-4596-BAAA-2895CC9DEE48}" destId="{93474D91-092B-443D-ADFD-FEE511635255}" srcOrd="1" destOrd="0" presId="urn:microsoft.com/office/officeart/2005/8/layout/hierarchy1"/>
    <dgm:cxn modelId="{3120B365-512A-634F-8DA8-1EC22E6DA1B0}" type="presParOf" srcId="{AD957C91-63F7-4CE2-AC60-E2E7F0F0896C}" destId="{4B2F59EB-42DA-4330-9D4C-F5F317A14A00}" srcOrd="1" destOrd="0" presId="urn:microsoft.com/office/officeart/2005/8/layout/hierarchy1"/>
    <dgm:cxn modelId="{82E375A5-7D9C-6944-A4F1-9692B9377BA0}" type="presParOf" srcId="{4B2F59EB-42DA-4330-9D4C-F5F317A14A00}" destId="{DCB5321C-6FE3-4CF9-A0C9-429E76A6C713}" srcOrd="0" destOrd="0" presId="urn:microsoft.com/office/officeart/2005/8/layout/hierarchy1"/>
    <dgm:cxn modelId="{7DE4133F-0A17-B341-8EBD-CDEFF7D50E61}" type="presParOf" srcId="{4B2F59EB-42DA-4330-9D4C-F5F317A14A00}" destId="{869438B0-4F84-4E2F-86FD-582894CF34BD}" srcOrd="1" destOrd="0" presId="urn:microsoft.com/office/officeart/2005/8/layout/hierarchy1"/>
    <dgm:cxn modelId="{10167143-F93A-D442-9E50-192FBCEAAE65}" type="presParOf" srcId="{869438B0-4F84-4E2F-86FD-582894CF34BD}" destId="{6AFD428F-7168-41CA-A2CD-64C20BE58D39}" srcOrd="0" destOrd="0" presId="urn:microsoft.com/office/officeart/2005/8/layout/hierarchy1"/>
    <dgm:cxn modelId="{AEB6CA69-7892-B84F-9465-5E96601B192F}" type="presParOf" srcId="{6AFD428F-7168-41CA-A2CD-64C20BE58D39}" destId="{7C8E0DA2-149F-4BF0-BB82-CB566A4AB0B7}" srcOrd="0" destOrd="0" presId="urn:microsoft.com/office/officeart/2005/8/layout/hierarchy1"/>
    <dgm:cxn modelId="{3ED237BD-B1F1-F24E-9824-922A393A890D}" type="presParOf" srcId="{6AFD428F-7168-41CA-A2CD-64C20BE58D39}" destId="{802B9B99-F31A-42FE-9430-9AEC2D8ACEB6}" srcOrd="1" destOrd="0" presId="urn:microsoft.com/office/officeart/2005/8/layout/hierarchy1"/>
    <dgm:cxn modelId="{02034341-97B8-744F-92D1-8507912C308E}" type="presParOf" srcId="{869438B0-4F84-4E2F-86FD-582894CF34BD}" destId="{2AA9B2FE-F5C7-4010-B823-C6EA6486EC44}" srcOrd="1" destOrd="0" presId="urn:microsoft.com/office/officeart/2005/8/layout/hierarchy1"/>
    <dgm:cxn modelId="{0FB18E97-E9F6-8F4F-92E1-C5FBD8F1790C}" type="presParOf" srcId="{4B2F59EB-42DA-4330-9D4C-F5F317A14A00}" destId="{609CA9DD-19B4-493D-9698-E55B422FBC6E}" srcOrd="2" destOrd="0" presId="urn:microsoft.com/office/officeart/2005/8/layout/hierarchy1"/>
    <dgm:cxn modelId="{45BB5ABC-C0FC-4947-9BD5-41F4622A8567}" type="presParOf" srcId="{4B2F59EB-42DA-4330-9D4C-F5F317A14A00}" destId="{B5F05F40-3039-4D0F-812A-C1F10AD8B349}" srcOrd="3" destOrd="0" presId="urn:microsoft.com/office/officeart/2005/8/layout/hierarchy1"/>
    <dgm:cxn modelId="{0DF1828B-309A-614E-B495-1FF113CD6DD8}" type="presParOf" srcId="{B5F05F40-3039-4D0F-812A-C1F10AD8B349}" destId="{4D01D469-2DEF-463F-AF1D-1B8C140D72BA}" srcOrd="0" destOrd="0" presId="urn:microsoft.com/office/officeart/2005/8/layout/hierarchy1"/>
    <dgm:cxn modelId="{EE941F37-0178-784C-AADA-A6C012ADC1D4}" type="presParOf" srcId="{4D01D469-2DEF-463F-AF1D-1B8C140D72BA}" destId="{0A19FB1D-5AC3-480A-B6CF-D8E6021F8947}" srcOrd="0" destOrd="0" presId="urn:microsoft.com/office/officeart/2005/8/layout/hierarchy1"/>
    <dgm:cxn modelId="{FC53089B-0761-BF44-9E08-968E08D770BE}" type="presParOf" srcId="{4D01D469-2DEF-463F-AF1D-1B8C140D72BA}" destId="{59C1DDEB-B2CA-4749-9DD5-88AC7E5A4425}" srcOrd="1" destOrd="0" presId="urn:microsoft.com/office/officeart/2005/8/layout/hierarchy1"/>
    <dgm:cxn modelId="{DA83E764-43B8-5B47-A0F1-51F5AA425AD6}" type="presParOf" srcId="{B5F05F40-3039-4D0F-812A-C1F10AD8B349}" destId="{4F9E4BEC-3BF7-4E84-947C-BE26E231D087}" srcOrd="1" destOrd="0" presId="urn:microsoft.com/office/officeart/2005/8/layout/hierarchy1"/>
    <dgm:cxn modelId="{E5FA0D83-6F5F-BF43-9593-85CE10598EEB}" type="presParOf" srcId="{4B2F59EB-42DA-4330-9D4C-F5F317A14A00}" destId="{4A52A784-A985-4249-A4CB-F460558CAFD2}" srcOrd="4" destOrd="0" presId="urn:microsoft.com/office/officeart/2005/8/layout/hierarchy1"/>
    <dgm:cxn modelId="{121B0D73-A2D2-0442-8E24-BB503A3C91DE}" type="presParOf" srcId="{4B2F59EB-42DA-4330-9D4C-F5F317A14A00}" destId="{3A1FBB63-41E3-4591-911A-AA7FB8CFB56B}" srcOrd="5" destOrd="0" presId="urn:microsoft.com/office/officeart/2005/8/layout/hierarchy1"/>
    <dgm:cxn modelId="{371E9AE7-0CBF-8842-9DA5-92F4D45065AB}" type="presParOf" srcId="{3A1FBB63-41E3-4591-911A-AA7FB8CFB56B}" destId="{F4699482-D1B0-41C4-B8D3-0F98B546FED8}" srcOrd="0" destOrd="0" presId="urn:microsoft.com/office/officeart/2005/8/layout/hierarchy1"/>
    <dgm:cxn modelId="{672A10F5-C9EB-FF4F-8A6A-D9EC60FBF19B}" type="presParOf" srcId="{F4699482-D1B0-41C4-B8D3-0F98B546FED8}" destId="{73E87FF9-EFE9-4B47-9635-D0E83D6D8740}" srcOrd="0" destOrd="0" presId="urn:microsoft.com/office/officeart/2005/8/layout/hierarchy1"/>
    <dgm:cxn modelId="{739330C2-5620-204B-8194-830740A6274A}" type="presParOf" srcId="{F4699482-D1B0-41C4-B8D3-0F98B546FED8}" destId="{FC80A7D3-3FF3-48AA-B16C-4CB21BF22528}" srcOrd="1" destOrd="0" presId="urn:microsoft.com/office/officeart/2005/8/layout/hierarchy1"/>
    <dgm:cxn modelId="{41101D2A-7650-574A-8F65-11623AA15D26}" type="presParOf" srcId="{3A1FBB63-41E3-4591-911A-AA7FB8CFB56B}" destId="{822960FA-518C-438E-9DEE-9922E4FD5ADC}" srcOrd="1" destOrd="0" presId="urn:microsoft.com/office/officeart/2005/8/layout/hierarchy1"/>
    <dgm:cxn modelId="{D1BB32F4-D990-A54E-B66A-3580DE5F0EB2}" type="presParOf" srcId="{822960FA-518C-438E-9DEE-9922E4FD5ADC}" destId="{BCD8253B-9A64-43B3-80E7-71DE18AB6C4F}" srcOrd="0" destOrd="0" presId="urn:microsoft.com/office/officeart/2005/8/layout/hierarchy1"/>
    <dgm:cxn modelId="{EC556931-D0C7-4947-A553-CBF9FB50242A}" type="presParOf" srcId="{822960FA-518C-438E-9DEE-9922E4FD5ADC}" destId="{A5C66A62-728A-41B4-96FD-39623900DBCA}" srcOrd="1" destOrd="0" presId="urn:microsoft.com/office/officeart/2005/8/layout/hierarchy1"/>
    <dgm:cxn modelId="{CCD50541-8F52-5C4B-AAC8-7669977EBE99}" type="presParOf" srcId="{A5C66A62-728A-41B4-96FD-39623900DBCA}" destId="{78E26B04-93BD-4863-BACA-DC74D0CD0721}" srcOrd="0" destOrd="0" presId="urn:microsoft.com/office/officeart/2005/8/layout/hierarchy1"/>
    <dgm:cxn modelId="{20C28F58-05EF-A34D-A2CF-0486BA86F911}" type="presParOf" srcId="{78E26B04-93BD-4863-BACA-DC74D0CD0721}" destId="{AD450026-76C1-4819-BE03-49339B0C4DFF}" srcOrd="0" destOrd="0" presId="urn:microsoft.com/office/officeart/2005/8/layout/hierarchy1"/>
    <dgm:cxn modelId="{E5B5B8A5-3E45-DC43-88F5-15CDFBB0267F}" type="presParOf" srcId="{78E26B04-93BD-4863-BACA-DC74D0CD0721}" destId="{7D9D2B7F-A7EB-4AA6-A696-1D52B24F50A1}" srcOrd="1" destOrd="0" presId="urn:microsoft.com/office/officeart/2005/8/layout/hierarchy1"/>
    <dgm:cxn modelId="{3F86BAEC-06FA-EC4B-B03F-47C550807211}" type="presParOf" srcId="{A5C66A62-728A-41B4-96FD-39623900DBCA}" destId="{D18738CF-96DC-452A-AEC0-5015FEB30198}" srcOrd="1" destOrd="0" presId="urn:microsoft.com/office/officeart/2005/8/layout/hierarchy1"/>
    <dgm:cxn modelId="{62F52260-DE24-C743-B5E8-BE58AE08657F}" type="presParOf" srcId="{822960FA-518C-438E-9DEE-9922E4FD5ADC}" destId="{D7139CEC-7790-4F80-A34C-8FFE0C2F5B82}" srcOrd="2" destOrd="0" presId="urn:microsoft.com/office/officeart/2005/8/layout/hierarchy1"/>
    <dgm:cxn modelId="{847CA378-26E4-6A4C-A877-C76EEDCCC643}" type="presParOf" srcId="{822960FA-518C-438E-9DEE-9922E4FD5ADC}" destId="{6BE8BE18-F1E5-4403-8A39-6E2C415D1FED}" srcOrd="3" destOrd="0" presId="urn:microsoft.com/office/officeart/2005/8/layout/hierarchy1"/>
    <dgm:cxn modelId="{C44DABAA-AA18-2341-AAEC-686D399C7C47}" type="presParOf" srcId="{6BE8BE18-F1E5-4403-8A39-6E2C415D1FED}" destId="{EA8793A2-DB57-411E-ACDF-B118399AD2C1}" srcOrd="0" destOrd="0" presId="urn:microsoft.com/office/officeart/2005/8/layout/hierarchy1"/>
    <dgm:cxn modelId="{62334F9A-14B3-5843-915E-E7A996FF2F2C}" type="presParOf" srcId="{EA8793A2-DB57-411E-ACDF-B118399AD2C1}" destId="{005EF3B5-414C-4E5B-96FA-EC63368553E4}" srcOrd="0" destOrd="0" presId="urn:microsoft.com/office/officeart/2005/8/layout/hierarchy1"/>
    <dgm:cxn modelId="{D7D7E26C-3CB5-8B47-8275-3F293676ABB2}" type="presParOf" srcId="{EA8793A2-DB57-411E-ACDF-B118399AD2C1}" destId="{3DBF953F-817E-4718-9EF9-484E8FD6D857}" srcOrd="1" destOrd="0" presId="urn:microsoft.com/office/officeart/2005/8/layout/hierarchy1"/>
    <dgm:cxn modelId="{21F50888-8764-3444-8A84-7F94A9FB5DC5}" type="presParOf" srcId="{6BE8BE18-F1E5-4403-8A39-6E2C415D1FED}" destId="{11F8D738-9CAD-4B23-90C7-0811C9AF6C1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FFD546-2D6D-4AF8-A848-9B53B609C73B}" type="doc">
      <dgm:prSet loTypeId="urn:microsoft.com/office/officeart/2005/8/layout/default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1D96D74-E84D-40A8-A517-0D0FBE572438}">
      <dgm:prSet phldrT="[Texto]" custT="1"/>
      <dgm:spPr/>
      <dgm:t>
        <a:bodyPr/>
        <a:lstStyle/>
        <a:p>
          <a:pPr algn="ctr"/>
          <a:r>
            <a:rPr lang="es-ES" sz="1800" dirty="0"/>
            <a:t>Actividades preindustriales</a:t>
          </a:r>
        </a:p>
      </dgm:t>
    </dgm:pt>
    <dgm:pt modelId="{03280136-977E-4DAD-84FE-0B5EFF2C89F4}" type="parTrans" cxnId="{F2A02C57-0F88-4DB2-8DF8-7F820F263762}">
      <dgm:prSet/>
      <dgm:spPr/>
      <dgm:t>
        <a:bodyPr/>
        <a:lstStyle/>
        <a:p>
          <a:endParaRPr lang="es-ES"/>
        </a:p>
      </dgm:t>
    </dgm:pt>
    <dgm:pt modelId="{086A10A7-E180-46E1-BD9D-C505A56D21B0}" type="sibTrans" cxnId="{F2A02C57-0F88-4DB2-8DF8-7F820F263762}">
      <dgm:prSet/>
      <dgm:spPr/>
      <dgm:t>
        <a:bodyPr/>
        <a:lstStyle/>
        <a:p>
          <a:endParaRPr lang="es-ES"/>
        </a:p>
      </dgm:t>
    </dgm:pt>
    <dgm:pt modelId="{8C3DB85F-AF66-4869-AA14-D2F918EBB335}">
      <dgm:prSet phldrT="[Texto]" custT="1"/>
      <dgm:spPr/>
      <dgm:t>
        <a:bodyPr/>
        <a:lstStyle/>
        <a:p>
          <a:pPr algn="l"/>
          <a:r>
            <a:rPr lang="es-ES" sz="1600" dirty="0"/>
            <a:t>Producción artesanal</a:t>
          </a:r>
        </a:p>
      </dgm:t>
    </dgm:pt>
    <dgm:pt modelId="{F11A88F3-1651-4F51-8A9D-A5E295227DD8}" type="parTrans" cxnId="{472858F5-66F6-4153-81AB-030C564EFE2E}">
      <dgm:prSet/>
      <dgm:spPr/>
      <dgm:t>
        <a:bodyPr/>
        <a:lstStyle/>
        <a:p>
          <a:endParaRPr lang="es-ES"/>
        </a:p>
      </dgm:t>
    </dgm:pt>
    <dgm:pt modelId="{8DB8F3CC-6558-4412-A3D0-53DFA9EA4ADA}" type="sibTrans" cxnId="{472858F5-66F6-4153-81AB-030C564EFE2E}">
      <dgm:prSet/>
      <dgm:spPr/>
      <dgm:t>
        <a:bodyPr/>
        <a:lstStyle/>
        <a:p>
          <a:endParaRPr lang="es-ES"/>
        </a:p>
      </dgm:t>
    </dgm:pt>
    <dgm:pt modelId="{571F7CBB-1E23-4583-B1E0-8A91B613D58F}">
      <dgm:prSet phldrT="[Texto]" custT="1"/>
      <dgm:spPr/>
      <dgm:t>
        <a:bodyPr/>
        <a:lstStyle/>
        <a:p>
          <a:pPr algn="l"/>
          <a:r>
            <a:rPr lang="es-ES" sz="1600" dirty="0"/>
            <a:t>Comercio</a:t>
          </a:r>
        </a:p>
      </dgm:t>
    </dgm:pt>
    <dgm:pt modelId="{BA0DA71B-38DA-4195-80F3-4B5BB37A295D}" type="parTrans" cxnId="{D677027E-2980-4326-9CCE-EC23FD750322}">
      <dgm:prSet/>
      <dgm:spPr/>
      <dgm:t>
        <a:bodyPr/>
        <a:lstStyle/>
        <a:p>
          <a:endParaRPr lang="es-ES"/>
        </a:p>
      </dgm:t>
    </dgm:pt>
    <dgm:pt modelId="{D8696FC1-E3A8-49A6-B098-A3FB8BA1D1E8}" type="sibTrans" cxnId="{D677027E-2980-4326-9CCE-EC23FD750322}">
      <dgm:prSet/>
      <dgm:spPr/>
      <dgm:t>
        <a:bodyPr/>
        <a:lstStyle/>
        <a:p>
          <a:endParaRPr lang="es-ES"/>
        </a:p>
      </dgm:t>
    </dgm:pt>
    <dgm:pt modelId="{CFF403DE-4792-4CAF-9F20-C82E97B80437}">
      <dgm:prSet phldrT="[Texto]" custT="1"/>
      <dgm:spPr/>
      <dgm:t>
        <a:bodyPr/>
        <a:lstStyle/>
        <a:p>
          <a:pPr algn="ctr"/>
          <a:r>
            <a:rPr lang="es-ES" sz="1800" dirty="0"/>
            <a:t>Dos sistemas</a:t>
          </a:r>
        </a:p>
      </dgm:t>
    </dgm:pt>
    <dgm:pt modelId="{5EA134FC-2914-47B0-B2C9-61BE3660E028}" type="parTrans" cxnId="{CEF07C10-01A2-41AC-8D75-3BD64AEFB82D}">
      <dgm:prSet/>
      <dgm:spPr/>
      <dgm:t>
        <a:bodyPr/>
        <a:lstStyle/>
        <a:p>
          <a:endParaRPr lang="es-ES"/>
        </a:p>
      </dgm:t>
    </dgm:pt>
    <dgm:pt modelId="{A92C5EF7-A832-4D58-834E-E1BC7934E2DB}" type="sibTrans" cxnId="{CEF07C10-01A2-41AC-8D75-3BD64AEFB82D}">
      <dgm:prSet/>
      <dgm:spPr/>
      <dgm:t>
        <a:bodyPr/>
        <a:lstStyle/>
        <a:p>
          <a:endParaRPr lang="es-ES"/>
        </a:p>
      </dgm:t>
    </dgm:pt>
    <dgm:pt modelId="{E313890D-6FCF-4BE8-85C8-B12FB11C41FE}">
      <dgm:prSet phldrT="[Texto]" custT="1"/>
      <dgm:spPr/>
      <dgm:t>
        <a:bodyPr/>
        <a:lstStyle/>
        <a:p>
          <a:pPr algn="l"/>
          <a:r>
            <a:rPr lang="es-ES" sz="1600" i="1" dirty="0"/>
            <a:t>Domestic system</a:t>
          </a:r>
        </a:p>
      </dgm:t>
    </dgm:pt>
    <dgm:pt modelId="{31610D94-6077-400B-9B6E-2DA0B4A5E0E8}" type="parTrans" cxnId="{C85676CF-E837-4B00-A52D-868F7E9B157C}">
      <dgm:prSet/>
      <dgm:spPr/>
      <dgm:t>
        <a:bodyPr/>
        <a:lstStyle/>
        <a:p>
          <a:endParaRPr lang="es-ES"/>
        </a:p>
      </dgm:t>
    </dgm:pt>
    <dgm:pt modelId="{3110C665-A50B-46C1-A8E4-15D83733B813}" type="sibTrans" cxnId="{C85676CF-E837-4B00-A52D-868F7E9B157C}">
      <dgm:prSet/>
      <dgm:spPr/>
      <dgm:t>
        <a:bodyPr/>
        <a:lstStyle/>
        <a:p>
          <a:endParaRPr lang="es-ES"/>
        </a:p>
      </dgm:t>
    </dgm:pt>
    <dgm:pt modelId="{6BF4705A-E251-4621-A54E-F0B0357302AB}">
      <dgm:prSet phldrT="[Texto]" custT="1"/>
      <dgm:spPr/>
      <dgm:t>
        <a:bodyPr/>
        <a:lstStyle/>
        <a:p>
          <a:pPr algn="l"/>
          <a:r>
            <a:rPr lang="es-ES" sz="1600" i="1" dirty="0"/>
            <a:t>Putting out system</a:t>
          </a:r>
        </a:p>
      </dgm:t>
    </dgm:pt>
    <dgm:pt modelId="{F70156B2-379C-4E43-87AE-84846FDCC4A9}" type="parTrans" cxnId="{0C865CDF-51AC-4DEB-BB78-89FF9D7B74EC}">
      <dgm:prSet/>
      <dgm:spPr/>
      <dgm:t>
        <a:bodyPr/>
        <a:lstStyle/>
        <a:p>
          <a:endParaRPr lang="es-ES"/>
        </a:p>
      </dgm:t>
    </dgm:pt>
    <dgm:pt modelId="{AA4C91E6-4CD5-461C-8652-B8E6407FAC98}" type="sibTrans" cxnId="{0C865CDF-51AC-4DEB-BB78-89FF9D7B74EC}">
      <dgm:prSet/>
      <dgm:spPr/>
      <dgm:t>
        <a:bodyPr/>
        <a:lstStyle/>
        <a:p>
          <a:endParaRPr lang="es-ES"/>
        </a:p>
      </dgm:t>
    </dgm:pt>
    <dgm:pt modelId="{300D2186-E333-470C-ADC4-D079DC12FF0E}">
      <dgm:prSet phldrT="[Texto]" custT="1"/>
      <dgm:spPr/>
      <dgm:t>
        <a:bodyPr/>
        <a:lstStyle/>
        <a:p>
          <a:pPr algn="ctr">
            <a:spcAft>
              <a:spcPts val="0"/>
            </a:spcAft>
          </a:pPr>
          <a:r>
            <a:rPr lang="es-ES" sz="1800" dirty="0"/>
            <a:t>Vías de comunicación</a:t>
          </a:r>
        </a:p>
      </dgm:t>
    </dgm:pt>
    <dgm:pt modelId="{8EB37366-0CF4-457A-B8E0-D77AC3625A90}" type="parTrans" cxnId="{2A61EDCE-EEA1-415A-B9EB-C17A9AEA42CE}">
      <dgm:prSet/>
      <dgm:spPr/>
      <dgm:t>
        <a:bodyPr/>
        <a:lstStyle/>
        <a:p>
          <a:endParaRPr lang="es-ES"/>
        </a:p>
      </dgm:t>
    </dgm:pt>
    <dgm:pt modelId="{F3DAFAAF-F5BF-44E3-90BE-A37302F01353}" type="sibTrans" cxnId="{2A61EDCE-EEA1-415A-B9EB-C17A9AEA42CE}">
      <dgm:prSet/>
      <dgm:spPr/>
      <dgm:t>
        <a:bodyPr/>
        <a:lstStyle/>
        <a:p>
          <a:endParaRPr lang="es-ES"/>
        </a:p>
      </dgm:t>
    </dgm:pt>
    <dgm:pt modelId="{C1855CA5-8F37-4D93-AF62-F2E31D8AD00C}">
      <dgm:prSet phldrT="[Texto]" custT="1"/>
      <dgm:spPr/>
      <dgm:t>
        <a:bodyPr/>
        <a:lstStyle/>
        <a:p>
          <a:pPr algn="l">
            <a:spcAft>
              <a:spcPct val="15000"/>
            </a:spcAft>
          </a:pPr>
          <a:r>
            <a:rPr lang="es-ES" sz="1600" dirty="0"/>
            <a:t>Precarias</a:t>
          </a:r>
        </a:p>
      </dgm:t>
    </dgm:pt>
    <dgm:pt modelId="{F06D5176-8762-4B90-9E44-CBB7538E798A}" type="parTrans" cxnId="{7997B2F4-1621-4186-A73A-6501C61CB38E}">
      <dgm:prSet/>
      <dgm:spPr/>
      <dgm:t>
        <a:bodyPr/>
        <a:lstStyle/>
        <a:p>
          <a:endParaRPr lang="es-ES"/>
        </a:p>
      </dgm:t>
    </dgm:pt>
    <dgm:pt modelId="{768FBCD2-DAAF-4D89-81CD-119F43177E67}" type="sibTrans" cxnId="{7997B2F4-1621-4186-A73A-6501C61CB38E}">
      <dgm:prSet/>
      <dgm:spPr/>
      <dgm:t>
        <a:bodyPr/>
        <a:lstStyle/>
        <a:p>
          <a:endParaRPr lang="es-ES"/>
        </a:p>
      </dgm:t>
    </dgm:pt>
    <dgm:pt modelId="{B87D98F4-875B-4D5F-BBAF-A4B47348FB4C}">
      <dgm:prSet phldrT="[Texto]" custT="1"/>
      <dgm:spPr/>
      <dgm:t>
        <a:bodyPr/>
        <a:lstStyle/>
        <a:p>
          <a:pPr algn="l">
            <a:spcAft>
              <a:spcPct val="15000"/>
            </a:spcAft>
          </a:pPr>
          <a:r>
            <a:rPr lang="es-ES" sz="1600" dirty="0"/>
            <a:t>Transporte lento y caro</a:t>
          </a:r>
        </a:p>
      </dgm:t>
    </dgm:pt>
    <dgm:pt modelId="{3FF5E988-4737-4087-B6BE-C61CE61727D4}" type="parTrans" cxnId="{4FC5BB15-D16E-41B6-83F8-BC013E47EB75}">
      <dgm:prSet/>
      <dgm:spPr/>
      <dgm:t>
        <a:bodyPr/>
        <a:lstStyle/>
        <a:p>
          <a:endParaRPr lang="es-ES"/>
        </a:p>
      </dgm:t>
    </dgm:pt>
    <dgm:pt modelId="{7ED71D7A-50BC-412C-9F20-6A53CD46D643}" type="sibTrans" cxnId="{4FC5BB15-D16E-41B6-83F8-BC013E47EB75}">
      <dgm:prSet/>
      <dgm:spPr/>
      <dgm:t>
        <a:bodyPr/>
        <a:lstStyle/>
        <a:p>
          <a:endParaRPr lang="es-ES"/>
        </a:p>
      </dgm:t>
    </dgm:pt>
    <dgm:pt modelId="{1DF47070-CBE2-4D1A-9CD8-C5B01CB5DADB}">
      <dgm:prSet phldrT="[Texto]" custT="1"/>
      <dgm:spPr/>
      <dgm:t>
        <a:bodyPr/>
        <a:lstStyle/>
        <a:p>
          <a:pPr algn="l"/>
          <a:r>
            <a:rPr lang="es-ES" sz="1600" dirty="0"/>
            <a:t>Control por los gremios</a:t>
          </a:r>
        </a:p>
      </dgm:t>
    </dgm:pt>
    <dgm:pt modelId="{FE4D2C06-F339-486A-A019-7F60332D0BDF}" type="parTrans" cxnId="{B02AB62B-7A1C-4036-B4FB-31CEC165DEE1}">
      <dgm:prSet/>
      <dgm:spPr/>
      <dgm:t>
        <a:bodyPr/>
        <a:lstStyle/>
        <a:p>
          <a:endParaRPr lang="es-ES"/>
        </a:p>
      </dgm:t>
    </dgm:pt>
    <dgm:pt modelId="{18EDE079-57ED-45B4-8858-FC423EDE3065}" type="sibTrans" cxnId="{B02AB62B-7A1C-4036-B4FB-31CEC165DEE1}">
      <dgm:prSet/>
      <dgm:spPr/>
      <dgm:t>
        <a:bodyPr/>
        <a:lstStyle/>
        <a:p>
          <a:endParaRPr lang="es-ES"/>
        </a:p>
      </dgm:t>
    </dgm:pt>
    <dgm:pt modelId="{C5724D4A-4DC6-4F6C-8EF1-F315B164E975}">
      <dgm:prSet phldrT="[Texto]" custT="1"/>
      <dgm:spPr/>
      <dgm:t>
        <a:bodyPr/>
        <a:lstStyle/>
        <a:p>
          <a:pPr algn="l">
            <a:spcAft>
              <a:spcPct val="15000"/>
            </a:spcAft>
          </a:pPr>
          <a:r>
            <a:rPr lang="es-ES" sz="1600" dirty="0"/>
            <a:t>Comercio a larga distancia (lujo)</a:t>
          </a:r>
        </a:p>
      </dgm:t>
    </dgm:pt>
    <dgm:pt modelId="{884ABA43-7135-4B19-8EAE-F49E63837F00}" type="parTrans" cxnId="{B7E023AB-A46A-430E-85EF-485DC1121F8E}">
      <dgm:prSet/>
      <dgm:spPr/>
      <dgm:t>
        <a:bodyPr/>
        <a:lstStyle/>
        <a:p>
          <a:endParaRPr lang="es-ES"/>
        </a:p>
      </dgm:t>
    </dgm:pt>
    <dgm:pt modelId="{C834D9EC-14C5-4D87-A140-E2ED054D6322}" type="sibTrans" cxnId="{B7E023AB-A46A-430E-85EF-485DC1121F8E}">
      <dgm:prSet/>
      <dgm:spPr/>
      <dgm:t>
        <a:bodyPr/>
        <a:lstStyle/>
        <a:p>
          <a:endParaRPr lang="es-ES"/>
        </a:p>
      </dgm:t>
    </dgm:pt>
    <dgm:pt modelId="{04D18611-40E4-43FB-8D0E-B5C2230FDB1B}">
      <dgm:prSet phldrT="[Texto]" custT="1"/>
      <dgm:spPr/>
      <dgm:t>
        <a:bodyPr/>
        <a:lstStyle/>
        <a:p>
          <a:pPr algn="l">
            <a:spcAft>
              <a:spcPct val="15000"/>
            </a:spcAft>
          </a:pPr>
          <a:r>
            <a:rPr lang="es-ES" sz="1600" dirty="0"/>
            <a:t>Comercio ultramarino (carácter mundial)</a:t>
          </a:r>
        </a:p>
      </dgm:t>
    </dgm:pt>
    <dgm:pt modelId="{AD73CAA1-D30C-408E-94D8-2AF7C8F7CCDE}" type="sibTrans" cxnId="{5E439BED-C46E-47A7-BAB9-976CAD080EC1}">
      <dgm:prSet/>
      <dgm:spPr/>
      <dgm:t>
        <a:bodyPr/>
        <a:lstStyle/>
        <a:p>
          <a:endParaRPr lang="es-ES"/>
        </a:p>
      </dgm:t>
    </dgm:pt>
    <dgm:pt modelId="{1A7F5567-19C0-419F-AC2F-152E39BB97D1}" type="parTrans" cxnId="{5E439BED-C46E-47A7-BAB9-976CAD080EC1}">
      <dgm:prSet/>
      <dgm:spPr/>
      <dgm:t>
        <a:bodyPr/>
        <a:lstStyle/>
        <a:p>
          <a:endParaRPr lang="es-ES"/>
        </a:p>
      </dgm:t>
    </dgm:pt>
    <dgm:pt modelId="{FDE610D4-813B-4548-8871-6D8A87D17C6F}" type="pres">
      <dgm:prSet presAssocID="{1AFFD546-2D6D-4AF8-A848-9B53B609C73B}" presName="diagram" presStyleCnt="0">
        <dgm:presLayoutVars>
          <dgm:dir/>
          <dgm:resizeHandles val="exact"/>
        </dgm:presLayoutVars>
      </dgm:prSet>
      <dgm:spPr/>
    </dgm:pt>
    <dgm:pt modelId="{478424F5-576D-47D9-9AD2-9726E120557F}" type="pres">
      <dgm:prSet presAssocID="{51D96D74-E84D-40A8-A517-0D0FBE572438}" presName="node" presStyleLbl="node1" presStyleIdx="0" presStyleCnt="3" custScaleY="130064" custLinFactNeighborX="-2459" custLinFactNeighborY="-704">
        <dgm:presLayoutVars>
          <dgm:bulletEnabled val="1"/>
        </dgm:presLayoutVars>
      </dgm:prSet>
      <dgm:spPr/>
    </dgm:pt>
    <dgm:pt modelId="{88438EF3-25B1-4C4C-B96C-B5E519956482}" type="pres">
      <dgm:prSet presAssocID="{086A10A7-E180-46E1-BD9D-C505A56D21B0}" presName="sibTrans" presStyleCnt="0"/>
      <dgm:spPr/>
    </dgm:pt>
    <dgm:pt modelId="{55378AD7-67DC-4E6D-A0FA-A50984BAA7FE}" type="pres">
      <dgm:prSet presAssocID="{CFF403DE-4792-4CAF-9F20-C82E97B80437}" presName="node" presStyleLbl="node1" presStyleIdx="1" presStyleCnt="3">
        <dgm:presLayoutVars>
          <dgm:bulletEnabled val="1"/>
        </dgm:presLayoutVars>
      </dgm:prSet>
      <dgm:spPr/>
    </dgm:pt>
    <dgm:pt modelId="{E6A1E77D-6A34-4178-BE6A-E0BE1863B3BC}" type="pres">
      <dgm:prSet presAssocID="{A92C5EF7-A832-4D58-834E-E1BC7934E2DB}" presName="sibTrans" presStyleCnt="0"/>
      <dgm:spPr/>
    </dgm:pt>
    <dgm:pt modelId="{E48BDF7A-017B-479A-B1F4-A18D36D9D355}" type="pres">
      <dgm:prSet presAssocID="{300D2186-E333-470C-ADC4-D079DC12FF0E}" presName="node" presStyleLbl="node1" presStyleIdx="2" presStyleCnt="3" custScaleX="133613" custScaleY="141431">
        <dgm:presLayoutVars>
          <dgm:bulletEnabled val="1"/>
        </dgm:presLayoutVars>
      </dgm:prSet>
      <dgm:spPr/>
    </dgm:pt>
  </dgm:ptLst>
  <dgm:cxnLst>
    <dgm:cxn modelId="{F72DE201-2CAB-4050-9A6C-FA5E9B3FC1C5}" type="presOf" srcId="{51D96D74-E84D-40A8-A517-0D0FBE572438}" destId="{478424F5-576D-47D9-9AD2-9726E120557F}" srcOrd="0" destOrd="0" presId="urn:microsoft.com/office/officeart/2005/8/layout/default"/>
    <dgm:cxn modelId="{4B5D420A-CC4E-45D9-BB9A-ED00DFC0AC72}" type="presOf" srcId="{571F7CBB-1E23-4583-B1E0-8A91B613D58F}" destId="{478424F5-576D-47D9-9AD2-9726E120557F}" srcOrd="0" destOrd="2" presId="urn:microsoft.com/office/officeart/2005/8/layout/default"/>
    <dgm:cxn modelId="{3CE09B0E-8313-49E6-B2B8-D3F878EB26E7}" type="presOf" srcId="{1DF47070-CBE2-4D1A-9CD8-C5B01CB5DADB}" destId="{478424F5-576D-47D9-9AD2-9726E120557F}" srcOrd="0" destOrd="3" presId="urn:microsoft.com/office/officeart/2005/8/layout/default"/>
    <dgm:cxn modelId="{CEF07C10-01A2-41AC-8D75-3BD64AEFB82D}" srcId="{1AFFD546-2D6D-4AF8-A848-9B53B609C73B}" destId="{CFF403DE-4792-4CAF-9F20-C82E97B80437}" srcOrd="1" destOrd="0" parTransId="{5EA134FC-2914-47B0-B2C9-61BE3660E028}" sibTransId="{A92C5EF7-A832-4D58-834E-E1BC7934E2DB}"/>
    <dgm:cxn modelId="{4FC5BB15-D16E-41B6-83F8-BC013E47EB75}" srcId="{300D2186-E333-470C-ADC4-D079DC12FF0E}" destId="{B87D98F4-875B-4D5F-BBAF-A4B47348FB4C}" srcOrd="1" destOrd="0" parTransId="{3FF5E988-4737-4087-B6BE-C61CE61727D4}" sibTransId="{7ED71D7A-50BC-412C-9F20-6A53CD46D643}"/>
    <dgm:cxn modelId="{19282419-D5B6-4749-B69F-BC19BB35010F}" type="presOf" srcId="{6BF4705A-E251-4621-A54E-F0B0357302AB}" destId="{55378AD7-67DC-4E6D-A0FA-A50984BAA7FE}" srcOrd="0" destOrd="2" presId="urn:microsoft.com/office/officeart/2005/8/layout/default"/>
    <dgm:cxn modelId="{B02AB62B-7A1C-4036-B4FB-31CEC165DEE1}" srcId="{51D96D74-E84D-40A8-A517-0D0FBE572438}" destId="{1DF47070-CBE2-4D1A-9CD8-C5B01CB5DADB}" srcOrd="2" destOrd="0" parTransId="{FE4D2C06-F339-486A-A019-7F60332D0BDF}" sibTransId="{18EDE079-57ED-45B4-8858-FC423EDE3065}"/>
    <dgm:cxn modelId="{4D741460-5DB0-4E8B-9264-BE01BF324091}" type="presOf" srcId="{1AFFD546-2D6D-4AF8-A848-9B53B609C73B}" destId="{FDE610D4-813B-4548-8871-6D8A87D17C6F}" srcOrd="0" destOrd="0" presId="urn:microsoft.com/office/officeart/2005/8/layout/default"/>
    <dgm:cxn modelId="{F66FCA66-200E-4D9E-9777-29757587F56F}" type="presOf" srcId="{04D18611-40E4-43FB-8D0E-B5C2230FDB1B}" destId="{E48BDF7A-017B-479A-B1F4-A18D36D9D355}" srcOrd="0" destOrd="4" presId="urn:microsoft.com/office/officeart/2005/8/layout/default"/>
    <dgm:cxn modelId="{22719754-F8D7-4FC4-A154-BB9B797787A5}" type="presOf" srcId="{B87D98F4-875B-4D5F-BBAF-A4B47348FB4C}" destId="{E48BDF7A-017B-479A-B1F4-A18D36D9D355}" srcOrd="0" destOrd="2" presId="urn:microsoft.com/office/officeart/2005/8/layout/default"/>
    <dgm:cxn modelId="{F2A02C57-0F88-4DB2-8DF8-7F820F263762}" srcId="{1AFFD546-2D6D-4AF8-A848-9B53B609C73B}" destId="{51D96D74-E84D-40A8-A517-0D0FBE572438}" srcOrd="0" destOrd="0" parTransId="{03280136-977E-4DAD-84FE-0B5EFF2C89F4}" sibTransId="{086A10A7-E180-46E1-BD9D-C505A56D21B0}"/>
    <dgm:cxn modelId="{13EB6678-CE30-4D4C-B04E-16D357B5E2EB}" type="presOf" srcId="{CFF403DE-4792-4CAF-9F20-C82E97B80437}" destId="{55378AD7-67DC-4E6D-A0FA-A50984BAA7FE}" srcOrd="0" destOrd="0" presId="urn:microsoft.com/office/officeart/2005/8/layout/default"/>
    <dgm:cxn modelId="{D677027E-2980-4326-9CCE-EC23FD750322}" srcId="{51D96D74-E84D-40A8-A517-0D0FBE572438}" destId="{571F7CBB-1E23-4583-B1E0-8A91B613D58F}" srcOrd="1" destOrd="0" parTransId="{BA0DA71B-38DA-4195-80F3-4B5BB37A295D}" sibTransId="{D8696FC1-E3A8-49A6-B098-A3FB8BA1D1E8}"/>
    <dgm:cxn modelId="{05310291-592E-49AA-80CA-5B3F62E06981}" type="presOf" srcId="{E313890D-6FCF-4BE8-85C8-B12FB11C41FE}" destId="{55378AD7-67DC-4E6D-A0FA-A50984BAA7FE}" srcOrd="0" destOrd="1" presId="urn:microsoft.com/office/officeart/2005/8/layout/default"/>
    <dgm:cxn modelId="{7D361AA5-D106-4AEA-92AF-479B14565D62}" type="presOf" srcId="{300D2186-E333-470C-ADC4-D079DC12FF0E}" destId="{E48BDF7A-017B-479A-B1F4-A18D36D9D355}" srcOrd="0" destOrd="0" presId="urn:microsoft.com/office/officeart/2005/8/layout/default"/>
    <dgm:cxn modelId="{B7E023AB-A46A-430E-85EF-485DC1121F8E}" srcId="{300D2186-E333-470C-ADC4-D079DC12FF0E}" destId="{C5724D4A-4DC6-4F6C-8EF1-F315B164E975}" srcOrd="2" destOrd="0" parTransId="{884ABA43-7135-4B19-8EAE-F49E63837F00}" sibTransId="{C834D9EC-14C5-4D87-A140-E2ED054D6322}"/>
    <dgm:cxn modelId="{08FE8EAC-5EC6-4993-8255-D82B2A15CAEA}" type="presOf" srcId="{C1855CA5-8F37-4D93-AF62-F2E31D8AD00C}" destId="{E48BDF7A-017B-479A-B1F4-A18D36D9D355}" srcOrd="0" destOrd="1" presId="urn:microsoft.com/office/officeart/2005/8/layout/default"/>
    <dgm:cxn modelId="{2A61EDCE-EEA1-415A-B9EB-C17A9AEA42CE}" srcId="{1AFFD546-2D6D-4AF8-A848-9B53B609C73B}" destId="{300D2186-E333-470C-ADC4-D079DC12FF0E}" srcOrd="2" destOrd="0" parTransId="{8EB37366-0CF4-457A-B8E0-D77AC3625A90}" sibTransId="{F3DAFAAF-F5BF-44E3-90BE-A37302F01353}"/>
    <dgm:cxn modelId="{C85676CF-E837-4B00-A52D-868F7E9B157C}" srcId="{CFF403DE-4792-4CAF-9F20-C82E97B80437}" destId="{E313890D-6FCF-4BE8-85C8-B12FB11C41FE}" srcOrd="0" destOrd="0" parTransId="{31610D94-6077-400B-9B6E-2DA0B4A5E0E8}" sibTransId="{3110C665-A50B-46C1-A8E4-15D83733B813}"/>
    <dgm:cxn modelId="{85FBD9D2-55B0-4EE7-8221-E290A713A99B}" type="presOf" srcId="{8C3DB85F-AF66-4869-AA14-D2F918EBB335}" destId="{478424F5-576D-47D9-9AD2-9726E120557F}" srcOrd="0" destOrd="1" presId="urn:microsoft.com/office/officeart/2005/8/layout/default"/>
    <dgm:cxn modelId="{0C865CDF-51AC-4DEB-BB78-89FF9D7B74EC}" srcId="{CFF403DE-4792-4CAF-9F20-C82E97B80437}" destId="{6BF4705A-E251-4621-A54E-F0B0357302AB}" srcOrd="1" destOrd="0" parTransId="{F70156B2-379C-4E43-87AE-84846FDCC4A9}" sibTransId="{AA4C91E6-4CD5-461C-8652-B8E6407FAC98}"/>
    <dgm:cxn modelId="{63B492E4-B32F-4190-BC5F-B42476862A37}" type="presOf" srcId="{C5724D4A-4DC6-4F6C-8EF1-F315B164E975}" destId="{E48BDF7A-017B-479A-B1F4-A18D36D9D355}" srcOrd="0" destOrd="3" presId="urn:microsoft.com/office/officeart/2005/8/layout/default"/>
    <dgm:cxn modelId="{5E439BED-C46E-47A7-BAB9-976CAD080EC1}" srcId="{300D2186-E333-470C-ADC4-D079DC12FF0E}" destId="{04D18611-40E4-43FB-8D0E-B5C2230FDB1B}" srcOrd="3" destOrd="0" parTransId="{1A7F5567-19C0-419F-AC2F-152E39BB97D1}" sibTransId="{AD73CAA1-D30C-408E-94D8-2AF7C8F7CCDE}"/>
    <dgm:cxn modelId="{7997B2F4-1621-4186-A73A-6501C61CB38E}" srcId="{300D2186-E333-470C-ADC4-D079DC12FF0E}" destId="{C1855CA5-8F37-4D93-AF62-F2E31D8AD00C}" srcOrd="0" destOrd="0" parTransId="{F06D5176-8762-4B90-9E44-CBB7538E798A}" sibTransId="{768FBCD2-DAAF-4D89-81CD-119F43177E67}"/>
    <dgm:cxn modelId="{472858F5-66F6-4153-81AB-030C564EFE2E}" srcId="{51D96D74-E84D-40A8-A517-0D0FBE572438}" destId="{8C3DB85F-AF66-4869-AA14-D2F918EBB335}" srcOrd="0" destOrd="0" parTransId="{F11A88F3-1651-4F51-8A9D-A5E295227DD8}" sibTransId="{8DB8F3CC-6558-4412-A3D0-53DFA9EA4ADA}"/>
    <dgm:cxn modelId="{E05A9FBB-B689-432B-BF61-BC2487829EF0}" type="presParOf" srcId="{FDE610D4-813B-4548-8871-6D8A87D17C6F}" destId="{478424F5-576D-47D9-9AD2-9726E120557F}" srcOrd="0" destOrd="0" presId="urn:microsoft.com/office/officeart/2005/8/layout/default"/>
    <dgm:cxn modelId="{4BDC93FB-9CF6-4C20-928B-A5A59E6916E9}" type="presParOf" srcId="{FDE610D4-813B-4548-8871-6D8A87D17C6F}" destId="{88438EF3-25B1-4C4C-B96C-B5E519956482}" srcOrd="1" destOrd="0" presId="urn:microsoft.com/office/officeart/2005/8/layout/default"/>
    <dgm:cxn modelId="{02A110BE-96CB-410E-9240-7BD5148A7831}" type="presParOf" srcId="{FDE610D4-813B-4548-8871-6D8A87D17C6F}" destId="{55378AD7-67DC-4E6D-A0FA-A50984BAA7FE}" srcOrd="2" destOrd="0" presId="urn:microsoft.com/office/officeart/2005/8/layout/default"/>
    <dgm:cxn modelId="{505FC264-8391-41D9-BDDF-9772F1AB8189}" type="presParOf" srcId="{FDE610D4-813B-4548-8871-6D8A87D17C6F}" destId="{E6A1E77D-6A34-4178-BE6A-E0BE1863B3BC}" srcOrd="3" destOrd="0" presId="urn:microsoft.com/office/officeart/2005/8/layout/default"/>
    <dgm:cxn modelId="{B5764AE9-3690-4F72-9E26-0CF2CF2E1A51}" type="presParOf" srcId="{FDE610D4-813B-4548-8871-6D8A87D17C6F}" destId="{E48BDF7A-017B-479A-B1F4-A18D36D9D35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FE95758-D906-C446-B898-4D9FA1AE8EFF}" type="doc">
      <dgm:prSet loTypeId="urn:microsoft.com/office/officeart/2005/8/layout/hierarchy5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2F9EF4-8438-CC47-991D-49AFF75292FA}">
      <dgm:prSet phldrT="[Text]" custT="1"/>
      <dgm:spPr/>
      <dgm:t>
        <a:bodyPr/>
        <a:lstStyle/>
        <a:p>
          <a:r>
            <a:rPr lang="en-US" sz="2000" dirty="0"/>
            <a:t>Sociedad </a:t>
          </a:r>
          <a:r>
            <a:rPr lang="en-US" sz="2000" dirty="0" err="1"/>
            <a:t>estamental</a:t>
          </a:r>
          <a:endParaRPr lang="en-US" sz="2000" dirty="0"/>
        </a:p>
      </dgm:t>
    </dgm:pt>
    <dgm:pt modelId="{95650CA5-DCE4-DF43-9099-CD9258B2E13A}" type="parTrans" cxnId="{EAA3844D-A3D3-8D4C-BCD4-C8AF7FBA8D56}">
      <dgm:prSet/>
      <dgm:spPr/>
      <dgm:t>
        <a:bodyPr/>
        <a:lstStyle/>
        <a:p>
          <a:endParaRPr lang="en-US"/>
        </a:p>
      </dgm:t>
    </dgm:pt>
    <dgm:pt modelId="{0ECABBCC-4F39-7E4D-BA7C-8153E9E148B4}" type="sibTrans" cxnId="{EAA3844D-A3D3-8D4C-BCD4-C8AF7FBA8D56}">
      <dgm:prSet/>
      <dgm:spPr/>
      <dgm:t>
        <a:bodyPr/>
        <a:lstStyle/>
        <a:p>
          <a:endParaRPr lang="en-US"/>
        </a:p>
      </dgm:t>
    </dgm:pt>
    <dgm:pt modelId="{8112A4E2-782A-7445-92BC-886F3EEE5DCF}">
      <dgm:prSet phldrT="[Text]" custT="1"/>
      <dgm:spPr/>
      <dgm:t>
        <a:bodyPr/>
        <a:lstStyle/>
        <a:p>
          <a:r>
            <a:rPr lang="en-US" sz="1800" dirty="0" err="1"/>
            <a:t>Privilegiados</a:t>
          </a:r>
          <a:endParaRPr lang="en-US" sz="1600" dirty="0"/>
        </a:p>
      </dgm:t>
    </dgm:pt>
    <dgm:pt modelId="{BE07B035-6009-6442-83CB-D0F21951A96C}" type="parTrans" cxnId="{C208E0C1-DF3A-4C4A-9A9B-763917EB4418}">
      <dgm:prSet/>
      <dgm:spPr/>
      <dgm:t>
        <a:bodyPr/>
        <a:lstStyle/>
        <a:p>
          <a:endParaRPr lang="en-US"/>
        </a:p>
      </dgm:t>
    </dgm:pt>
    <dgm:pt modelId="{7007303F-3A14-2143-A0A2-A4CACA087961}" type="sibTrans" cxnId="{C208E0C1-DF3A-4C4A-9A9B-763917EB4418}">
      <dgm:prSet/>
      <dgm:spPr/>
      <dgm:t>
        <a:bodyPr/>
        <a:lstStyle/>
        <a:p>
          <a:endParaRPr lang="en-US"/>
        </a:p>
      </dgm:t>
    </dgm:pt>
    <dgm:pt modelId="{9C516AB0-1DCB-A043-9A18-A40ABF80E2B5}">
      <dgm:prSet phldrT="[Text]" custT="1"/>
      <dgm:spPr/>
      <dgm:t>
        <a:bodyPr/>
        <a:lstStyle/>
        <a:p>
          <a:r>
            <a:rPr lang="en-US" sz="1400" dirty="0" err="1"/>
            <a:t>Nobleza</a:t>
          </a:r>
          <a:endParaRPr lang="en-US" sz="1400" dirty="0"/>
        </a:p>
      </dgm:t>
    </dgm:pt>
    <dgm:pt modelId="{CAF927EC-6EC4-4E44-9DDE-8A8BBEA4CB6C}" type="parTrans" cxnId="{B59E4AC1-15B6-5B45-B3B4-89861B2E5666}">
      <dgm:prSet/>
      <dgm:spPr/>
      <dgm:t>
        <a:bodyPr/>
        <a:lstStyle/>
        <a:p>
          <a:endParaRPr lang="en-US"/>
        </a:p>
      </dgm:t>
    </dgm:pt>
    <dgm:pt modelId="{D31C4449-2240-7143-A956-0A1109FDEAB0}" type="sibTrans" cxnId="{B59E4AC1-15B6-5B45-B3B4-89861B2E5666}">
      <dgm:prSet/>
      <dgm:spPr/>
      <dgm:t>
        <a:bodyPr/>
        <a:lstStyle/>
        <a:p>
          <a:endParaRPr lang="en-US"/>
        </a:p>
      </dgm:t>
    </dgm:pt>
    <dgm:pt modelId="{E2149890-4246-9C43-869F-1044CE9CEF95}">
      <dgm:prSet phldrT="[Text]" custT="1"/>
      <dgm:spPr/>
      <dgm:t>
        <a:bodyPr/>
        <a:lstStyle/>
        <a:p>
          <a:r>
            <a:rPr lang="en-US" sz="1400" dirty="0"/>
            <a:t>Alto </a:t>
          </a:r>
          <a:r>
            <a:rPr lang="en-US" sz="1400" dirty="0" err="1"/>
            <a:t>clero</a:t>
          </a:r>
          <a:endParaRPr lang="en-US" sz="1400" dirty="0"/>
        </a:p>
        <a:p>
          <a:r>
            <a:rPr lang="en-US" sz="1400" dirty="0" err="1"/>
            <a:t>Bajo</a:t>
          </a:r>
          <a:r>
            <a:rPr lang="en-US" sz="1400" dirty="0"/>
            <a:t> </a:t>
          </a:r>
          <a:r>
            <a:rPr lang="en-US" sz="1400" dirty="0" err="1"/>
            <a:t>clero</a:t>
          </a:r>
          <a:endParaRPr lang="en-US" sz="1400" dirty="0"/>
        </a:p>
      </dgm:t>
    </dgm:pt>
    <dgm:pt modelId="{D2E1623E-22C4-644D-91C7-623452A8FFE5}" type="parTrans" cxnId="{8607E13A-6BFE-3C4D-85E9-B788DFF3253F}">
      <dgm:prSet/>
      <dgm:spPr/>
      <dgm:t>
        <a:bodyPr/>
        <a:lstStyle/>
        <a:p>
          <a:endParaRPr lang="en-US"/>
        </a:p>
      </dgm:t>
    </dgm:pt>
    <dgm:pt modelId="{EB7F4238-1B84-B64D-8ED0-1E6189918009}" type="sibTrans" cxnId="{8607E13A-6BFE-3C4D-85E9-B788DFF3253F}">
      <dgm:prSet/>
      <dgm:spPr/>
      <dgm:t>
        <a:bodyPr/>
        <a:lstStyle/>
        <a:p>
          <a:endParaRPr lang="en-US"/>
        </a:p>
      </dgm:t>
    </dgm:pt>
    <dgm:pt modelId="{A9EE2BAD-9ED8-664F-A094-7FF33990087C}">
      <dgm:prSet phldrT="[Text]" custT="1"/>
      <dgm:spPr/>
      <dgm:t>
        <a:bodyPr/>
        <a:lstStyle/>
        <a:p>
          <a:r>
            <a:rPr lang="en-US" sz="1800" dirty="0"/>
            <a:t>No </a:t>
          </a:r>
          <a:r>
            <a:rPr lang="en-US" sz="1800" dirty="0" err="1"/>
            <a:t>privilegiados</a:t>
          </a:r>
          <a:endParaRPr lang="en-US" sz="1800" dirty="0"/>
        </a:p>
      </dgm:t>
    </dgm:pt>
    <dgm:pt modelId="{C61C6554-06DB-1945-A392-7A560A8879C0}" type="parTrans" cxnId="{65988B8D-DD06-6740-9AA9-DC6D86B088A9}">
      <dgm:prSet/>
      <dgm:spPr/>
      <dgm:t>
        <a:bodyPr/>
        <a:lstStyle/>
        <a:p>
          <a:endParaRPr lang="en-US"/>
        </a:p>
      </dgm:t>
    </dgm:pt>
    <dgm:pt modelId="{5FC2EA98-06B3-1442-B70D-9E9998202255}" type="sibTrans" cxnId="{65988B8D-DD06-6740-9AA9-DC6D86B088A9}">
      <dgm:prSet/>
      <dgm:spPr/>
      <dgm:t>
        <a:bodyPr/>
        <a:lstStyle/>
        <a:p>
          <a:endParaRPr lang="en-US"/>
        </a:p>
      </dgm:t>
    </dgm:pt>
    <dgm:pt modelId="{F3840CBF-4245-4342-A70E-FC7609D70AB0}">
      <dgm:prSet phldrT="[Text]" custT="1"/>
      <dgm:spPr/>
      <dgm:t>
        <a:bodyPr/>
        <a:lstStyle/>
        <a:p>
          <a:r>
            <a:rPr lang="en-US" sz="1400" dirty="0" err="1"/>
            <a:t>Tercer</a:t>
          </a:r>
          <a:r>
            <a:rPr lang="en-US" sz="1400" dirty="0"/>
            <a:t> </a:t>
          </a:r>
          <a:r>
            <a:rPr lang="en-US" sz="1400" dirty="0" err="1"/>
            <a:t>estado</a:t>
          </a:r>
          <a:endParaRPr lang="en-US" sz="1400" dirty="0"/>
        </a:p>
      </dgm:t>
    </dgm:pt>
    <dgm:pt modelId="{FCBFA6AC-03F9-244C-9C77-7B9CED351FA0}" type="parTrans" cxnId="{AED9D04B-3472-2849-9BB3-165D0298D1E9}">
      <dgm:prSet/>
      <dgm:spPr/>
      <dgm:t>
        <a:bodyPr/>
        <a:lstStyle/>
        <a:p>
          <a:endParaRPr lang="en-US"/>
        </a:p>
      </dgm:t>
    </dgm:pt>
    <dgm:pt modelId="{59D3CBA1-0E40-F140-9704-862646CADCD0}" type="sibTrans" cxnId="{AED9D04B-3472-2849-9BB3-165D0298D1E9}">
      <dgm:prSet/>
      <dgm:spPr/>
      <dgm:t>
        <a:bodyPr/>
        <a:lstStyle/>
        <a:p>
          <a:endParaRPr lang="en-US"/>
        </a:p>
      </dgm:t>
    </dgm:pt>
    <dgm:pt modelId="{8EC92F73-32FB-4EFB-87FB-19AE9E939A3F}">
      <dgm:prSet phldrT="[Text]" custT="1"/>
      <dgm:spPr/>
      <dgm:t>
        <a:bodyPr/>
        <a:lstStyle/>
        <a:p>
          <a:r>
            <a:rPr lang="en-US" sz="1400" dirty="0" err="1"/>
            <a:t>Clero</a:t>
          </a:r>
          <a:endParaRPr lang="en-US" sz="1400" dirty="0"/>
        </a:p>
      </dgm:t>
    </dgm:pt>
    <dgm:pt modelId="{06594D7C-9874-448A-A827-7F3A189D13C3}" type="parTrans" cxnId="{556EE492-7879-4962-86E7-9EE826F21FC5}">
      <dgm:prSet/>
      <dgm:spPr/>
      <dgm:t>
        <a:bodyPr/>
        <a:lstStyle/>
        <a:p>
          <a:endParaRPr lang="es-ES"/>
        </a:p>
      </dgm:t>
    </dgm:pt>
    <dgm:pt modelId="{85929C73-18BE-42F7-8F9C-A772C0D561DD}" type="sibTrans" cxnId="{556EE492-7879-4962-86E7-9EE826F21FC5}">
      <dgm:prSet/>
      <dgm:spPr/>
      <dgm:t>
        <a:bodyPr/>
        <a:lstStyle/>
        <a:p>
          <a:endParaRPr lang="es-ES"/>
        </a:p>
      </dgm:t>
    </dgm:pt>
    <dgm:pt modelId="{EBB687B4-3221-4BAC-8E5D-94DEB1BD09E1}">
      <dgm:prSet phldrT="[Text]" custT="1"/>
      <dgm:spPr/>
      <dgm:t>
        <a:bodyPr/>
        <a:lstStyle/>
        <a:p>
          <a:r>
            <a:rPr lang="en-US" sz="1400" dirty="0"/>
            <a:t>Campo</a:t>
          </a:r>
        </a:p>
        <a:p>
          <a:r>
            <a:rPr lang="en-US" sz="1400" dirty="0"/>
            <a:t>Ciudad</a:t>
          </a:r>
          <a:endParaRPr lang="en-US" sz="1600" dirty="0"/>
        </a:p>
      </dgm:t>
    </dgm:pt>
    <dgm:pt modelId="{231F3AEB-712C-4040-8909-B89BE1A7AE23}" type="parTrans" cxnId="{749303C7-620D-4C28-8682-A4335441499E}">
      <dgm:prSet/>
      <dgm:spPr/>
      <dgm:t>
        <a:bodyPr/>
        <a:lstStyle/>
        <a:p>
          <a:endParaRPr lang="es-ES"/>
        </a:p>
      </dgm:t>
    </dgm:pt>
    <dgm:pt modelId="{2F24C3AE-811B-4F9D-ABD8-46BE96EC6C30}" type="sibTrans" cxnId="{749303C7-620D-4C28-8682-A4335441499E}">
      <dgm:prSet/>
      <dgm:spPr/>
      <dgm:t>
        <a:bodyPr/>
        <a:lstStyle/>
        <a:p>
          <a:endParaRPr lang="es-ES"/>
        </a:p>
      </dgm:t>
    </dgm:pt>
    <dgm:pt modelId="{39D98027-A4ED-458B-97AF-0880B5BE3358}" type="pres">
      <dgm:prSet presAssocID="{DFE95758-D906-C446-B898-4D9FA1AE8EF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F45960B-62FF-45B6-950A-271E5D5B0E45}" type="pres">
      <dgm:prSet presAssocID="{DFE95758-D906-C446-B898-4D9FA1AE8EFF}" presName="hierFlow" presStyleCnt="0"/>
      <dgm:spPr/>
    </dgm:pt>
    <dgm:pt modelId="{05B79571-AB54-4751-B1C0-E10162EE213D}" type="pres">
      <dgm:prSet presAssocID="{DFE95758-D906-C446-B898-4D9FA1AE8EFF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F9F6BF2A-3EBF-4BC0-BE6B-EB5AB2F8D75A}" type="pres">
      <dgm:prSet presAssocID="{1A2F9EF4-8438-CC47-991D-49AFF75292FA}" presName="Name17" presStyleCnt="0"/>
      <dgm:spPr/>
    </dgm:pt>
    <dgm:pt modelId="{605ED59B-2750-48E1-9D35-BA736BDCC8CF}" type="pres">
      <dgm:prSet presAssocID="{1A2F9EF4-8438-CC47-991D-49AFF75292FA}" presName="level1Shape" presStyleLbl="node0" presStyleIdx="0" presStyleCnt="1" custScaleX="146017" custScaleY="159678">
        <dgm:presLayoutVars>
          <dgm:chPref val="3"/>
        </dgm:presLayoutVars>
      </dgm:prSet>
      <dgm:spPr/>
    </dgm:pt>
    <dgm:pt modelId="{214B664A-13F1-450E-A13E-FA62D464C63A}" type="pres">
      <dgm:prSet presAssocID="{1A2F9EF4-8438-CC47-991D-49AFF75292FA}" presName="hierChild2" presStyleCnt="0"/>
      <dgm:spPr/>
    </dgm:pt>
    <dgm:pt modelId="{08CCB993-1742-4DC9-B233-40CBBBF9DD56}" type="pres">
      <dgm:prSet presAssocID="{BE07B035-6009-6442-83CB-D0F21951A96C}" presName="Name25" presStyleLbl="parChTrans1D2" presStyleIdx="0" presStyleCnt="2"/>
      <dgm:spPr/>
    </dgm:pt>
    <dgm:pt modelId="{AA2D4377-65EA-4BEF-858F-BF2431422593}" type="pres">
      <dgm:prSet presAssocID="{BE07B035-6009-6442-83CB-D0F21951A96C}" presName="connTx" presStyleLbl="parChTrans1D2" presStyleIdx="0" presStyleCnt="2"/>
      <dgm:spPr/>
    </dgm:pt>
    <dgm:pt modelId="{E4B2EFFE-DFD8-4545-BFDE-EA23F584B174}" type="pres">
      <dgm:prSet presAssocID="{8112A4E2-782A-7445-92BC-886F3EEE5DCF}" presName="Name30" presStyleCnt="0"/>
      <dgm:spPr/>
    </dgm:pt>
    <dgm:pt modelId="{AEAB74B6-80E0-48DA-9A0E-6F6A36210BC8}" type="pres">
      <dgm:prSet presAssocID="{8112A4E2-782A-7445-92BC-886F3EEE5DCF}" presName="level2Shape" presStyleLbl="node2" presStyleIdx="0" presStyleCnt="2" custScaleX="121663" custScaleY="141273"/>
      <dgm:spPr/>
    </dgm:pt>
    <dgm:pt modelId="{4CDDB1D4-F921-46C5-8D40-C0E3398F05F7}" type="pres">
      <dgm:prSet presAssocID="{8112A4E2-782A-7445-92BC-886F3EEE5DCF}" presName="hierChild3" presStyleCnt="0"/>
      <dgm:spPr/>
    </dgm:pt>
    <dgm:pt modelId="{8A0EC4D2-42B3-4F02-A14F-BF3FCAE4F771}" type="pres">
      <dgm:prSet presAssocID="{CAF927EC-6EC4-4E44-9DDE-8A8BBEA4CB6C}" presName="Name25" presStyleLbl="parChTrans1D3" presStyleIdx="0" presStyleCnt="3"/>
      <dgm:spPr/>
    </dgm:pt>
    <dgm:pt modelId="{1A5E2836-79A9-4CF3-AC78-E898A351689E}" type="pres">
      <dgm:prSet presAssocID="{CAF927EC-6EC4-4E44-9DDE-8A8BBEA4CB6C}" presName="connTx" presStyleLbl="parChTrans1D3" presStyleIdx="0" presStyleCnt="3"/>
      <dgm:spPr/>
    </dgm:pt>
    <dgm:pt modelId="{3139F02C-7E51-49F6-9E98-9080496817F2}" type="pres">
      <dgm:prSet presAssocID="{9C516AB0-1DCB-A043-9A18-A40ABF80E2B5}" presName="Name30" presStyleCnt="0"/>
      <dgm:spPr/>
    </dgm:pt>
    <dgm:pt modelId="{F8E600D5-1874-4038-9CB4-0845A5A68625}" type="pres">
      <dgm:prSet presAssocID="{9C516AB0-1DCB-A043-9A18-A40ABF80E2B5}" presName="level2Shape" presStyleLbl="node3" presStyleIdx="0" presStyleCnt="3" custScaleY="88063"/>
      <dgm:spPr/>
    </dgm:pt>
    <dgm:pt modelId="{AB1310AA-7CE9-400C-B618-D626D1AF9442}" type="pres">
      <dgm:prSet presAssocID="{9C516AB0-1DCB-A043-9A18-A40ABF80E2B5}" presName="hierChild3" presStyleCnt="0"/>
      <dgm:spPr/>
    </dgm:pt>
    <dgm:pt modelId="{DDC3987A-F7B3-43E2-822B-A0258F250F26}" type="pres">
      <dgm:prSet presAssocID="{06594D7C-9874-448A-A827-7F3A189D13C3}" presName="Name25" presStyleLbl="parChTrans1D3" presStyleIdx="1" presStyleCnt="3"/>
      <dgm:spPr/>
    </dgm:pt>
    <dgm:pt modelId="{769F4E64-28A2-419C-803B-2FB8C310A60C}" type="pres">
      <dgm:prSet presAssocID="{06594D7C-9874-448A-A827-7F3A189D13C3}" presName="connTx" presStyleLbl="parChTrans1D3" presStyleIdx="1" presStyleCnt="3"/>
      <dgm:spPr/>
    </dgm:pt>
    <dgm:pt modelId="{9AA32642-73C4-4407-A06F-90868AF162D6}" type="pres">
      <dgm:prSet presAssocID="{8EC92F73-32FB-4EFB-87FB-19AE9E939A3F}" presName="Name30" presStyleCnt="0"/>
      <dgm:spPr/>
    </dgm:pt>
    <dgm:pt modelId="{89528926-8238-4D93-ACC7-D4F5FA07844A}" type="pres">
      <dgm:prSet presAssocID="{8EC92F73-32FB-4EFB-87FB-19AE9E939A3F}" presName="level2Shape" presStyleLbl="node3" presStyleIdx="1" presStyleCnt="3" custScaleY="88063"/>
      <dgm:spPr/>
    </dgm:pt>
    <dgm:pt modelId="{93C23086-EB0A-4EC0-91C4-31A11F4E1688}" type="pres">
      <dgm:prSet presAssocID="{8EC92F73-32FB-4EFB-87FB-19AE9E939A3F}" presName="hierChild3" presStyleCnt="0"/>
      <dgm:spPr/>
    </dgm:pt>
    <dgm:pt modelId="{3A192502-54E1-44A8-8D75-BBA404105578}" type="pres">
      <dgm:prSet presAssocID="{D2E1623E-22C4-644D-91C7-623452A8FFE5}" presName="Name25" presStyleLbl="parChTrans1D4" presStyleIdx="0" presStyleCnt="2"/>
      <dgm:spPr/>
    </dgm:pt>
    <dgm:pt modelId="{9E49C398-4F88-45C8-AC2F-C6F3252A3574}" type="pres">
      <dgm:prSet presAssocID="{D2E1623E-22C4-644D-91C7-623452A8FFE5}" presName="connTx" presStyleLbl="parChTrans1D4" presStyleIdx="0" presStyleCnt="2"/>
      <dgm:spPr/>
    </dgm:pt>
    <dgm:pt modelId="{74705C04-DB5A-4EF2-BDD7-D92E087433A2}" type="pres">
      <dgm:prSet presAssocID="{E2149890-4246-9C43-869F-1044CE9CEF95}" presName="Name30" presStyleCnt="0"/>
      <dgm:spPr/>
    </dgm:pt>
    <dgm:pt modelId="{7E5622C6-75C2-4D9B-9006-8B81027385C8}" type="pres">
      <dgm:prSet presAssocID="{E2149890-4246-9C43-869F-1044CE9CEF95}" presName="level2Shape" presStyleLbl="node4" presStyleIdx="0" presStyleCnt="2"/>
      <dgm:spPr/>
    </dgm:pt>
    <dgm:pt modelId="{C76F0878-8642-4997-AD73-1F2E89ABEDD5}" type="pres">
      <dgm:prSet presAssocID="{E2149890-4246-9C43-869F-1044CE9CEF95}" presName="hierChild3" presStyleCnt="0"/>
      <dgm:spPr/>
    </dgm:pt>
    <dgm:pt modelId="{4C101FE3-1F37-402E-AD51-34B82CC7D933}" type="pres">
      <dgm:prSet presAssocID="{C61C6554-06DB-1945-A392-7A560A8879C0}" presName="Name25" presStyleLbl="parChTrans1D2" presStyleIdx="1" presStyleCnt="2"/>
      <dgm:spPr/>
    </dgm:pt>
    <dgm:pt modelId="{4B94C5A4-2E73-4169-8259-9F2D302BD69B}" type="pres">
      <dgm:prSet presAssocID="{C61C6554-06DB-1945-A392-7A560A8879C0}" presName="connTx" presStyleLbl="parChTrans1D2" presStyleIdx="1" presStyleCnt="2"/>
      <dgm:spPr/>
    </dgm:pt>
    <dgm:pt modelId="{4AEF3767-C40D-4F82-A1CF-8564C824CAF7}" type="pres">
      <dgm:prSet presAssocID="{A9EE2BAD-9ED8-664F-A094-7FF33990087C}" presName="Name30" presStyleCnt="0"/>
      <dgm:spPr/>
    </dgm:pt>
    <dgm:pt modelId="{4518B5AB-1D62-4871-A376-FC57BF97F043}" type="pres">
      <dgm:prSet presAssocID="{A9EE2BAD-9ED8-664F-A094-7FF33990087C}" presName="level2Shape" presStyleLbl="node2" presStyleIdx="1" presStyleCnt="2" custScaleX="121663" custScaleY="141273"/>
      <dgm:spPr/>
    </dgm:pt>
    <dgm:pt modelId="{AEC59784-6C27-4243-B042-6D1858DB8913}" type="pres">
      <dgm:prSet presAssocID="{A9EE2BAD-9ED8-664F-A094-7FF33990087C}" presName="hierChild3" presStyleCnt="0"/>
      <dgm:spPr/>
    </dgm:pt>
    <dgm:pt modelId="{D065EF2D-66D7-489B-944D-0BC73E758DF0}" type="pres">
      <dgm:prSet presAssocID="{FCBFA6AC-03F9-244C-9C77-7B9CED351FA0}" presName="Name25" presStyleLbl="parChTrans1D3" presStyleIdx="2" presStyleCnt="3"/>
      <dgm:spPr/>
    </dgm:pt>
    <dgm:pt modelId="{59387C23-DE4D-4566-86DB-1FD472D8B8E4}" type="pres">
      <dgm:prSet presAssocID="{FCBFA6AC-03F9-244C-9C77-7B9CED351FA0}" presName="connTx" presStyleLbl="parChTrans1D3" presStyleIdx="2" presStyleCnt="3"/>
      <dgm:spPr/>
    </dgm:pt>
    <dgm:pt modelId="{50F8F22E-3C15-47FA-98DE-EE4FC613002B}" type="pres">
      <dgm:prSet presAssocID="{F3840CBF-4245-4342-A70E-FC7609D70AB0}" presName="Name30" presStyleCnt="0"/>
      <dgm:spPr/>
    </dgm:pt>
    <dgm:pt modelId="{6A8BACBB-71B8-41E0-ACCF-5A0BA55A4026}" type="pres">
      <dgm:prSet presAssocID="{F3840CBF-4245-4342-A70E-FC7609D70AB0}" presName="level2Shape" presStyleLbl="node3" presStyleIdx="2" presStyleCnt="3" custScaleY="88063"/>
      <dgm:spPr/>
    </dgm:pt>
    <dgm:pt modelId="{60E4923E-5239-48FC-9D4B-3B3AE1601828}" type="pres">
      <dgm:prSet presAssocID="{F3840CBF-4245-4342-A70E-FC7609D70AB0}" presName="hierChild3" presStyleCnt="0"/>
      <dgm:spPr/>
    </dgm:pt>
    <dgm:pt modelId="{9B6F3BD6-7709-42E9-8186-CB1E9FDCDF1A}" type="pres">
      <dgm:prSet presAssocID="{231F3AEB-712C-4040-8909-B89BE1A7AE23}" presName="Name25" presStyleLbl="parChTrans1D4" presStyleIdx="1" presStyleCnt="2"/>
      <dgm:spPr/>
    </dgm:pt>
    <dgm:pt modelId="{DEDF298C-340A-4B96-BDEE-AD4EC06C50F0}" type="pres">
      <dgm:prSet presAssocID="{231F3AEB-712C-4040-8909-B89BE1A7AE23}" presName="connTx" presStyleLbl="parChTrans1D4" presStyleIdx="1" presStyleCnt="2"/>
      <dgm:spPr/>
    </dgm:pt>
    <dgm:pt modelId="{8A3DA729-72F7-4227-9A9D-4520466F7D31}" type="pres">
      <dgm:prSet presAssocID="{EBB687B4-3221-4BAC-8E5D-94DEB1BD09E1}" presName="Name30" presStyleCnt="0"/>
      <dgm:spPr/>
    </dgm:pt>
    <dgm:pt modelId="{7E140220-0A00-4150-BFCA-3B7331962B8A}" type="pres">
      <dgm:prSet presAssocID="{EBB687B4-3221-4BAC-8E5D-94DEB1BD09E1}" presName="level2Shape" presStyleLbl="node4" presStyleIdx="1" presStyleCnt="2"/>
      <dgm:spPr/>
    </dgm:pt>
    <dgm:pt modelId="{DE629347-FC18-420D-BDB0-DB5B0315AD23}" type="pres">
      <dgm:prSet presAssocID="{EBB687B4-3221-4BAC-8E5D-94DEB1BD09E1}" presName="hierChild3" presStyleCnt="0"/>
      <dgm:spPr/>
    </dgm:pt>
    <dgm:pt modelId="{0F2E046E-00A4-4C23-86E0-FBDEE815A618}" type="pres">
      <dgm:prSet presAssocID="{DFE95758-D906-C446-B898-4D9FA1AE8EFF}" presName="bgShapesFlow" presStyleCnt="0"/>
      <dgm:spPr/>
    </dgm:pt>
  </dgm:ptLst>
  <dgm:cxnLst>
    <dgm:cxn modelId="{4D9AAB10-B866-431B-A24B-3033E5945E17}" type="presOf" srcId="{D2E1623E-22C4-644D-91C7-623452A8FFE5}" destId="{9E49C398-4F88-45C8-AC2F-C6F3252A3574}" srcOrd="1" destOrd="0" presId="urn:microsoft.com/office/officeart/2005/8/layout/hierarchy5"/>
    <dgm:cxn modelId="{91F94918-9A89-0840-8B80-6D4294C64D77}" type="presOf" srcId="{F3840CBF-4245-4342-A70E-FC7609D70AB0}" destId="{6A8BACBB-71B8-41E0-ACCF-5A0BA55A4026}" srcOrd="0" destOrd="0" presId="urn:microsoft.com/office/officeart/2005/8/layout/hierarchy5"/>
    <dgm:cxn modelId="{2BD93724-5C63-F348-9AC2-6AD5D646E5DB}" type="presOf" srcId="{1A2F9EF4-8438-CC47-991D-49AFF75292FA}" destId="{605ED59B-2750-48E1-9D35-BA736BDCC8CF}" srcOrd="0" destOrd="0" presId="urn:microsoft.com/office/officeart/2005/8/layout/hierarchy5"/>
    <dgm:cxn modelId="{4FCD9335-69D0-4BC0-B1AF-26E98A4B01E7}" type="presOf" srcId="{8EC92F73-32FB-4EFB-87FB-19AE9E939A3F}" destId="{89528926-8238-4D93-ACC7-D4F5FA07844A}" srcOrd="0" destOrd="0" presId="urn:microsoft.com/office/officeart/2005/8/layout/hierarchy5"/>
    <dgm:cxn modelId="{8607E13A-6BFE-3C4D-85E9-B788DFF3253F}" srcId="{8EC92F73-32FB-4EFB-87FB-19AE9E939A3F}" destId="{E2149890-4246-9C43-869F-1044CE9CEF95}" srcOrd="0" destOrd="0" parTransId="{D2E1623E-22C4-644D-91C7-623452A8FFE5}" sibTransId="{EB7F4238-1B84-B64D-8ED0-1E6189918009}"/>
    <dgm:cxn modelId="{785D1A5D-7182-436A-8E97-757CEE6F1360}" type="presOf" srcId="{06594D7C-9874-448A-A827-7F3A189D13C3}" destId="{DDC3987A-F7B3-43E2-822B-A0258F250F26}" srcOrd="0" destOrd="0" presId="urn:microsoft.com/office/officeart/2005/8/layout/hierarchy5"/>
    <dgm:cxn modelId="{E37DAC64-BCBD-4EB5-A532-8AE1A17922CE}" type="presOf" srcId="{231F3AEB-712C-4040-8909-B89BE1A7AE23}" destId="{9B6F3BD6-7709-42E9-8186-CB1E9FDCDF1A}" srcOrd="0" destOrd="0" presId="urn:microsoft.com/office/officeart/2005/8/layout/hierarchy5"/>
    <dgm:cxn modelId="{84D96168-E052-224B-977A-2851BF7F22F8}" type="presOf" srcId="{C61C6554-06DB-1945-A392-7A560A8879C0}" destId="{4C101FE3-1F37-402E-AD51-34B82CC7D933}" srcOrd="0" destOrd="0" presId="urn:microsoft.com/office/officeart/2005/8/layout/hierarchy5"/>
    <dgm:cxn modelId="{AED9D04B-3472-2849-9BB3-165D0298D1E9}" srcId="{A9EE2BAD-9ED8-664F-A094-7FF33990087C}" destId="{F3840CBF-4245-4342-A70E-FC7609D70AB0}" srcOrd="0" destOrd="0" parTransId="{FCBFA6AC-03F9-244C-9C77-7B9CED351FA0}" sibTransId="{59D3CBA1-0E40-F140-9704-862646CADCD0}"/>
    <dgm:cxn modelId="{0047264D-BE2B-9B4A-8584-8561D7EBF28C}" type="presOf" srcId="{BE07B035-6009-6442-83CB-D0F21951A96C}" destId="{08CCB993-1742-4DC9-B233-40CBBBF9DD56}" srcOrd="0" destOrd="0" presId="urn:microsoft.com/office/officeart/2005/8/layout/hierarchy5"/>
    <dgm:cxn modelId="{EAA3844D-A3D3-8D4C-BCD4-C8AF7FBA8D56}" srcId="{DFE95758-D906-C446-B898-4D9FA1AE8EFF}" destId="{1A2F9EF4-8438-CC47-991D-49AFF75292FA}" srcOrd="0" destOrd="0" parTransId="{95650CA5-DCE4-DF43-9099-CD9258B2E13A}" sibTransId="{0ECABBCC-4F39-7E4D-BA7C-8153E9E148B4}"/>
    <dgm:cxn modelId="{02F52C80-A5AE-4775-AA91-BE0335DFFA86}" type="presOf" srcId="{D2E1623E-22C4-644D-91C7-623452A8FFE5}" destId="{3A192502-54E1-44A8-8D75-BBA404105578}" srcOrd="0" destOrd="0" presId="urn:microsoft.com/office/officeart/2005/8/layout/hierarchy5"/>
    <dgm:cxn modelId="{C26A9E80-D988-6F44-91D0-C404C924F285}" type="presOf" srcId="{BE07B035-6009-6442-83CB-D0F21951A96C}" destId="{AA2D4377-65EA-4BEF-858F-BF2431422593}" srcOrd="1" destOrd="0" presId="urn:microsoft.com/office/officeart/2005/8/layout/hierarchy5"/>
    <dgm:cxn modelId="{7E041C87-9FBC-4522-8D13-C390BADF02D1}" type="presOf" srcId="{06594D7C-9874-448A-A827-7F3A189D13C3}" destId="{769F4E64-28A2-419C-803B-2FB8C310A60C}" srcOrd="1" destOrd="0" presId="urn:microsoft.com/office/officeart/2005/8/layout/hierarchy5"/>
    <dgm:cxn modelId="{65988B8D-DD06-6740-9AA9-DC6D86B088A9}" srcId="{1A2F9EF4-8438-CC47-991D-49AFF75292FA}" destId="{A9EE2BAD-9ED8-664F-A094-7FF33990087C}" srcOrd="1" destOrd="0" parTransId="{C61C6554-06DB-1945-A392-7A560A8879C0}" sibTransId="{5FC2EA98-06B3-1442-B70D-9E9998202255}"/>
    <dgm:cxn modelId="{FACB9291-406D-BE48-84BD-F50E73E05D74}" type="presOf" srcId="{FCBFA6AC-03F9-244C-9C77-7B9CED351FA0}" destId="{D065EF2D-66D7-489B-944D-0BC73E758DF0}" srcOrd="0" destOrd="0" presId="urn:microsoft.com/office/officeart/2005/8/layout/hierarchy5"/>
    <dgm:cxn modelId="{067FA692-28F2-FD4B-96E3-5E3916F664DA}" type="presOf" srcId="{C61C6554-06DB-1945-A392-7A560A8879C0}" destId="{4B94C5A4-2E73-4169-8259-9F2D302BD69B}" srcOrd="1" destOrd="0" presId="urn:microsoft.com/office/officeart/2005/8/layout/hierarchy5"/>
    <dgm:cxn modelId="{556EE492-7879-4962-86E7-9EE826F21FC5}" srcId="{8112A4E2-782A-7445-92BC-886F3EEE5DCF}" destId="{8EC92F73-32FB-4EFB-87FB-19AE9E939A3F}" srcOrd="1" destOrd="0" parTransId="{06594D7C-9874-448A-A827-7F3A189D13C3}" sibTransId="{85929C73-18BE-42F7-8F9C-A772C0D561DD}"/>
    <dgm:cxn modelId="{273306B2-626A-B740-8FD2-F272353FAD91}" type="presOf" srcId="{DFE95758-D906-C446-B898-4D9FA1AE8EFF}" destId="{39D98027-A4ED-458B-97AF-0880B5BE3358}" srcOrd="0" destOrd="0" presId="urn:microsoft.com/office/officeart/2005/8/layout/hierarchy5"/>
    <dgm:cxn modelId="{B8EC16B9-678E-4557-8778-E98C30041A5C}" type="presOf" srcId="{231F3AEB-712C-4040-8909-B89BE1A7AE23}" destId="{DEDF298C-340A-4B96-BDEE-AD4EC06C50F0}" srcOrd="1" destOrd="0" presId="urn:microsoft.com/office/officeart/2005/8/layout/hierarchy5"/>
    <dgm:cxn modelId="{CE10B6C0-AEF0-0A4C-BBE7-6A4CC5745EAA}" type="presOf" srcId="{9C516AB0-1DCB-A043-9A18-A40ABF80E2B5}" destId="{F8E600D5-1874-4038-9CB4-0845A5A68625}" srcOrd="0" destOrd="0" presId="urn:microsoft.com/office/officeart/2005/8/layout/hierarchy5"/>
    <dgm:cxn modelId="{B59E4AC1-15B6-5B45-B3B4-89861B2E5666}" srcId="{8112A4E2-782A-7445-92BC-886F3EEE5DCF}" destId="{9C516AB0-1DCB-A043-9A18-A40ABF80E2B5}" srcOrd="0" destOrd="0" parTransId="{CAF927EC-6EC4-4E44-9DDE-8A8BBEA4CB6C}" sibTransId="{D31C4449-2240-7143-A956-0A1109FDEAB0}"/>
    <dgm:cxn modelId="{C208E0C1-DF3A-4C4A-9A9B-763917EB4418}" srcId="{1A2F9EF4-8438-CC47-991D-49AFF75292FA}" destId="{8112A4E2-782A-7445-92BC-886F3EEE5DCF}" srcOrd="0" destOrd="0" parTransId="{BE07B035-6009-6442-83CB-D0F21951A96C}" sibTransId="{7007303F-3A14-2143-A0A2-A4CACA087961}"/>
    <dgm:cxn modelId="{749303C7-620D-4C28-8682-A4335441499E}" srcId="{F3840CBF-4245-4342-A70E-FC7609D70AB0}" destId="{EBB687B4-3221-4BAC-8E5D-94DEB1BD09E1}" srcOrd="0" destOrd="0" parTransId="{231F3AEB-712C-4040-8909-B89BE1A7AE23}" sibTransId="{2F24C3AE-811B-4F9D-ABD8-46BE96EC6C30}"/>
    <dgm:cxn modelId="{5ACC65D2-D871-EF4E-89A4-1A38A5DD2EB4}" type="presOf" srcId="{FCBFA6AC-03F9-244C-9C77-7B9CED351FA0}" destId="{59387C23-DE4D-4566-86DB-1FD472D8B8E4}" srcOrd="1" destOrd="0" presId="urn:microsoft.com/office/officeart/2005/8/layout/hierarchy5"/>
    <dgm:cxn modelId="{6951D4D2-D166-7645-85DB-7A9347CD159C}" type="presOf" srcId="{A9EE2BAD-9ED8-664F-A094-7FF33990087C}" destId="{4518B5AB-1D62-4871-A376-FC57BF97F043}" srcOrd="0" destOrd="0" presId="urn:microsoft.com/office/officeart/2005/8/layout/hierarchy5"/>
    <dgm:cxn modelId="{458321DA-5D05-481D-AA11-A6361898F77B}" type="presOf" srcId="{E2149890-4246-9C43-869F-1044CE9CEF95}" destId="{7E5622C6-75C2-4D9B-9006-8B81027385C8}" srcOrd="0" destOrd="0" presId="urn:microsoft.com/office/officeart/2005/8/layout/hierarchy5"/>
    <dgm:cxn modelId="{109055E7-6257-C344-856D-106A9A9F33B4}" type="presOf" srcId="{CAF927EC-6EC4-4E44-9DDE-8A8BBEA4CB6C}" destId="{1A5E2836-79A9-4CF3-AC78-E898A351689E}" srcOrd="1" destOrd="0" presId="urn:microsoft.com/office/officeart/2005/8/layout/hierarchy5"/>
    <dgm:cxn modelId="{9EA213EB-DC89-BB4D-9EBF-D1E077B43536}" type="presOf" srcId="{CAF927EC-6EC4-4E44-9DDE-8A8BBEA4CB6C}" destId="{8A0EC4D2-42B3-4F02-A14F-BF3FCAE4F771}" srcOrd="0" destOrd="0" presId="urn:microsoft.com/office/officeart/2005/8/layout/hierarchy5"/>
    <dgm:cxn modelId="{66C998F3-6B66-5B48-B0E2-901B3C262C8F}" type="presOf" srcId="{8112A4E2-782A-7445-92BC-886F3EEE5DCF}" destId="{AEAB74B6-80E0-48DA-9A0E-6F6A36210BC8}" srcOrd="0" destOrd="0" presId="urn:microsoft.com/office/officeart/2005/8/layout/hierarchy5"/>
    <dgm:cxn modelId="{C0C2BFF3-FCE0-4A9A-8BA2-A5A93DEB0511}" type="presOf" srcId="{EBB687B4-3221-4BAC-8E5D-94DEB1BD09E1}" destId="{7E140220-0A00-4150-BFCA-3B7331962B8A}" srcOrd="0" destOrd="0" presId="urn:microsoft.com/office/officeart/2005/8/layout/hierarchy5"/>
    <dgm:cxn modelId="{2BE4B6D6-4238-5F47-A71D-CCC435C4DDEA}" type="presParOf" srcId="{39D98027-A4ED-458B-97AF-0880B5BE3358}" destId="{2F45960B-62FF-45B6-950A-271E5D5B0E45}" srcOrd="0" destOrd="0" presId="urn:microsoft.com/office/officeart/2005/8/layout/hierarchy5"/>
    <dgm:cxn modelId="{0E039790-48C7-D142-A1F2-6F206B53DCF7}" type="presParOf" srcId="{2F45960B-62FF-45B6-950A-271E5D5B0E45}" destId="{05B79571-AB54-4751-B1C0-E10162EE213D}" srcOrd="0" destOrd="0" presId="urn:microsoft.com/office/officeart/2005/8/layout/hierarchy5"/>
    <dgm:cxn modelId="{16DB0953-A84E-A94E-9CAD-A59442CB5DE9}" type="presParOf" srcId="{05B79571-AB54-4751-B1C0-E10162EE213D}" destId="{F9F6BF2A-3EBF-4BC0-BE6B-EB5AB2F8D75A}" srcOrd="0" destOrd="0" presId="urn:microsoft.com/office/officeart/2005/8/layout/hierarchy5"/>
    <dgm:cxn modelId="{A99066FB-3E73-6248-9F07-E480DA412652}" type="presParOf" srcId="{F9F6BF2A-3EBF-4BC0-BE6B-EB5AB2F8D75A}" destId="{605ED59B-2750-48E1-9D35-BA736BDCC8CF}" srcOrd="0" destOrd="0" presId="urn:microsoft.com/office/officeart/2005/8/layout/hierarchy5"/>
    <dgm:cxn modelId="{965FB40D-7658-954B-96FA-96BA3235C18A}" type="presParOf" srcId="{F9F6BF2A-3EBF-4BC0-BE6B-EB5AB2F8D75A}" destId="{214B664A-13F1-450E-A13E-FA62D464C63A}" srcOrd="1" destOrd="0" presId="urn:microsoft.com/office/officeart/2005/8/layout/hierarchy5"/>
    <dgm:cxn modelId="{5E675A8A-DA6C-CD42-B48D-AF6D51FFF992}" type="presParOf" srcId="{214B664A-13F1-450E-A13E-FA62D464C63A}" destId="{08CCB993-1742-4DC9-B233-40CBBBF9DD56}" srcOrd="0" destOrd="0" presId="urn:microsoft.com/office/officeart/2005/8/layout/hierarchy5"/>
    <dgm:cxn modelId="{E771A8E2-C27D-734E-8179-EE16CFD69B73}" type="presParOf" srcId="{08CCB993-1742-4DC9-B233-40CBBBF9DD56}" destId="{AA2D4377-65EA-4BEF-858F-BF2431422593}" srcOrd="0" destOrd="0" presId="urn:microsoft.com/office/officeart/2005/8/layout/hierarchy5"/>
    <dgm:cxn modelId="{E4B4BE44-35D2-F041-B492-4A7D6324B9CF}" type="presParOf" srcId="{214B664A-13F1-450E-A13E-FA62D464C63A}" destId="{E4B2EFFE-DFD8-4545-BFDE-EA23F584B174}" srcOrd="1" destOrd="0" presId="urn:microsoft.com/office/officeart/2005/8/layout/hierarchy5"/>
    <dgm:cxn modelId="{11277B61-C75F-9C4D-9447-465DAFD0CBB8}" type="presParOf" srcId="{E4B2EFFE-DFD8-4545-BFDE-EA23F584B174}" destId="{AEAB74B6-80E0-48DA-9A0E-6F6A36210BC8}" srcOrd="0" destOrd="0" presId="urn:microsoft.com/office/officeart/2005/8/layout/hierarchy5"/>
    <dgm:cxn modelId="{349ACFFA-57AF-B241-A614-37E62F04075F}" type="presParOf" srcId="{E4B2EFFE-DFD8-4545-BFDE-EA23F584B174}" destId="{4CDDB1D4-F921-46C5-8D40-C0E3398F05F7}" srcOrd="1" destOrd="0" presId="urn:microsoft.com/office/officeart/2005/8/layout/hierarchy5"/>
    <dgm:cxn modelId="{898AFB10-8A32-1E46-B9AE-3DEFBC8B618F}" type="presParOf" srcId="{4CDDB1D4-F921-46C5-8D40-C0E3398F05F7}" destId="{8A0EC4D2-42B3-4F02-A14F-BF3FCAE4F771}" srcOrd="0" destOrd="0" presId="urn:microsoft.com/office/officeart/2005/8/layout/hierarchy5"/>
    <dgm:cxn modelId="{DB8971A2-1323-874F-9757-B344AED31080}" type="presParOf" srcId="{8A0EC4D2-42B3-4F02-A14F-BF3FCAE4F771}" destId="{1A5E2836-79A9-4CF3-AC78-E898A351689E}" srcOrd="0" destOrd="0" presId="urn:microsoft.com/office/officeart/2005/8/layout/hierarchy5"/>
    <dgm:cxn modelId="{6C3528D9-4323-E049-B70E-E4AF75AAD650}" type="presParOf" srcId="{4CDDB1D4-F921-46C5-8D40-C0E3398F05F7}" destId="{3139F02C-7E51-49F6-9E98-9080496817F2}" srcOrd="1" destOrd="0" presId="urn:microsoft.com/office/officeart/2005/8/layout/hierarchy5"/>
    <dgm:cxn modelId="{0B5D255A-3E0F-8740-8DDD-941FD035952F}" type="presParOf" srcId="{3139F02C-7E51-49F6-9E98-9080496817F2}" destId="{F8E600D5-1874-4038-9CB4-0845A5A68625}" srcOrd="0" destOrd="0" presId="urn:microsoft.com/office/officeart/2005/8/layout/hierarchy5"/>
    <dgm:cxn modelId="{7CD5D1E2-136F-7645-9AA5-789413C26DF6}" type="presParOf" srcId="{3139F02C-7E51-49F6-9E98-9080496817F2}" destId="{AB1310AA-7CE9-400C-B618-D626D1AF9442}" srcOrd="1" destOrd="0" presId="urn:microsoft.com/office/officeart/2005/8/layout/hierarchy5"/>
    <dgm:cxn modelId="{F64BCD97-57A9-43EC-822B-A5B78DAADDE2}" type="presParOf" srcId="{4CDDB1D4-F921-46C5-8D40-C0E3398F05F7}" destId="{DDC3987A-F7B3-43E2-822B-A0258F250F26}" srcOrd="2" destOrd="0" presId="urn:microsoft.com/office/officeart/2005/8/layout/hierarchy5"/>
    <dgm:cxn modelId="{E4F60B07-7904-43D6-ABD9-CCB76388F7A9}" type="presParOf" srcId="{DDC3987A-F7B3-43E2-822B-A0258F250F26}" destId="{769F4E64-28A2-419C-803B-2FB8C310A60C}" srcOrd="0" destOrd="0" presId="urn:microsoft.com/office/officeart/2005/8/layout/hierarchy5"/>
    <dgm:cxn modelId="{6E54CF23-8E19-44BE-8831-9D79A434BD2C}" type="presParOf" srcId="{4CDDB1D4-F921-46C5-8D40-C0E3398F05F7}" destId="{9AA32642-73C4-4407-A06F-90868AF162D6}" srcOrd="3" destOrd="0" presId="urn:microsoft.com/office/officeart/2005/8/layout/hierarchy5"/>
    <dgm:cxn modelId="{8401FC3B-B91B-4DE4-B0F8-6804507A386A}" type="presParOf" srcId="{9AA32642-73C4-4407-A06F-90868AF162D6}" destId="{89528926-8238-4D93-ACC7-D4F5FA07844A}" srcOrd="0" destOrd="0" presId="urn:microsoft.com/office/officeart/2005/8/layout/hierarchy5"/>
    <dgm:cxn modelId="{7B3C83AF-D88A-47B2-892E-8C7BA6206404}" type="presParOf" srcId="{9AA32642-73C4-4407-A06F-90868AF162D6}" destId="{93C23086-EB0A-4EC0-91C4-31A11F4E1688}" srcOrd="1" destOrd="0" presId="urn:microsoft.com/office/officeart/2005/8/layout/hierarchy5"/>
    <dgm:cxn modelId="{4734F364-4897-4B24-9CB5-7C582AF0A619}" type="presParOf" srcId="{93C23086-EB0A-4EC0-91C4-31A11F4E1688}" destId="{3A192502-54E1-44A8-8D75-BBA404105578}" srcOrd="0" destOrd="0" presId="urn:microsoft.com/office/officeart/2005/8/layout/hierarchy5"/>
    <dgm:cxn modelId="{9EFEA7BA-0929-432C-AC26-FECA964406F6}" type="presParOf" srcId="{3A192502-54E1-44A8-8D75-BBA404105578}" destId="{9E49C398-4F88-45C8-AC2F-C6F3252A3574}" srcOrd="0" destOrd="0" presId="urn:microsoft.com/office/officeart/2005/8/layout/hierarchy5"/>
    <dgm:cxn modelId="{D18C11FE-0940-4BB4-8351-02261C6B396B}" type="presParOf" srcId="{93C23086-EB0A-4EC0-91C4-31A11F4E1688}" destId="{74705C04-DB5A-4EF2-BDD7-D92E087433A2}" srcOrd="1" destOrd="0" presId="urn:microsoft.com/office/officeart/2005/8/layout/hierarchy5"/>
    <dgm:cxn modelId="{FCDE9AF7-A578-406E-80A2-DD97F367C6CF}" type="presParOf" srcId="{74705C04-DB5A-4EF2-BDD7-D92E087433A2}" destId="{7E5622C6-75C2-4D9B-9006-8B81027385C8}" srcOrd="0" destOrd="0" presId="urn:microsoft.com/office/officeart/2005/8/layout/hierarchy5"/>
    <dgm:cxn modelId="{7C5D91F0-694F-4B77-9707-4036B5D18B01}" type="presParOf" srcId="{74705C04-DB5A-4EF2-BDD7-D92E087433A2}" destId="{C76F0878-8642-4997-AD73-1F2E89ABEDD5}" srcOrd="1" destOrd="0" presId="urn:microsoft.com/office/officeart/2005/8/layout/hierarchy5"/>
    <dgm:cxn modelId="{2E3CDAD5-9541-6F45-B588-56EE3DAA3852}" type="presParOf" srcId="{214B664A-13F1-450E-A13E-FA62D464C63A}" destId="{4C101FE3-1F37-402E-AD51-34B82CC7D933}" srcOrd="2" destOrd="0" presId="urn:microsoft.com/office/officeart/2005/8/layout/hierarchy5"/>
    <dgm:cxn modelId="{1CE5F624-DF62-A44A-B378-4496AF1AFDA7}" type="presParOf" srcId="{4C101FE3-1F37-402E-AD51-34B82CC7D933}" destId="{4B94C5A4-2E73-4169-8259-9F2D302BD69B}" srcOrd="0" destOrd="0" presId="urn:microsoft.com/office/officeart/2005/8/layout/hierarchy5"/>
    <dgm:cxn modelId="{68940CF7-79F7-BD4E-A740-80AA564B8FD9}" type="presParOf" srcId="{214B664A-13F1-450E-A13E-FA62D464C63A}" destId="{4AEF3767-C40D-4F82-A1CF-8564C824CAF7}" srcOrd="3" destOrd="0" presId="urn:microsoft.com/office/officeart/2005/8/layout/hierarchy5"/>
    <dgm:cxn modelId="{C386DA81-9159-BC4F-849F-6A7D04DDA8CE}" type="presParOf" srcId="{4AEF3767-C40D-4F82-A1CF-8564C824CAF7}" destId="{4518B5AB-1D62-4871-A376-FC57BF97F043}" srcOrd="0" destOrd="0" presId="urn:microsoft.com/office/officeart/2005/8/layout/hierarchy5"/>
    <dgm:cxn modelId="{231FA0D7-D56D-7D4B-B53D-D108F02D2A09}" type="presParOf" srcId="{4AEF3767-C40D-4F82-A1CF-8564C824CAF7}" destId="{AEC59784-6C27-4243-B042-6D1858DB8913}" srcOrd="1" destOrd="0" presId="urn:microsoft.com/office/officeart/2005/8/layout/hierarchy5"/>
    <dgm:cxn modelId="{673B30C6-A47F-554E-B185-67A9AC848315}" type="presParOf" srcId="{AEC59784-6C27-4243-B042-6D1858DB8913}" destId="{D065EF2D-66D7-489B-944D-0BC73E758DF0}" srcOrd="0" destOrd="0" presId="urn:microsoft.com/office/officeart/2005/8/layout/hierarchy5"/>
    <dgm:cxn modelId="{81BD898F-8C90-4E42-97C2-B4848AD94A05}" type="presParOf" srcId="{D065EF2D-66D7-489B-944D-0BC73E758DF0}" destId="{59387C23-DE4D-4566-86DB-1FD472D8B8E4}" srcOrd="0" destOrd="0" presId="urn:microsoft.com/office/officeart/2005/8/layout/hierarchy5"/>
    <dgm:cxn modelId="{9F613358-EFD6-3647-957C-F1F4C3D19386}" type="presParOf" srcId="{AEC59784-6C27-4243-B042-6D1858DB8913}" destId="{50F8F22E-3C15-47FA-98DE-EE4FC613002B}" srcOrd="1" destOrd="0" presId="urn:microsoft.com/office/officeart/2005/8/layout/hierarchy5"/>
    <dgm:cxn modelId="{C2315873-581E-4542-BBAA-353DA09B2F75}" type="presParOf" srcId="{50F8F22E-3C15-47FA-98DE-EE4FC613002B}" destId="{6A8BACBB-71B8-41E0-ACCF-5A0BA55A4026}" srcOrd="0" destOrd="0" presId="urn:microsoft.com/office/officeart/2005/8/layout/hierarchy5"/>
    <dgm:cxn modelId="{0959D651-5496-2246-A410-B785E149E59F}" type="presParOf" srcId="{50F8F22E-3C15-47FA-98DE-EE4FC613002B}" destId="{60E4923E-5239-48FC-9D4B-3B3AE1601828}" srcOrd="1" destOrd="0" presId="urn:microsoft.com/office/officeart/2005/8/layout/hierarchy5"/>
    <dgm:cxn modelId="{FBD81319-9725-44BF-9E91-D4BF4AA2B2F8}" type="presParOf" srcId="{60E4923E-5239-48FC-9D4B-3B3AE1601828}" destId="{9B6F3BD6-7709-42E9-8186-CB1E9FDCDF1A}" srcOrd="0" destOrd="0" presId="urn:microsoft.com/office/officeart/2005/8/layout/hierarchy5"/>
    <dgm:cxn modelId="{4679336B-F176-4377-BE2D-2D941BEFC4A5}" type="presParOf" srcId="{9B6F3BD6-7709-42E9-8186-CB1E9FDCDF1A}" destId="{DEDF298C-340A-4B96-BDEE-AD4EC06C50F0}" srcOrd="0" destOrd="0" presId="urn:microsoft.com/office/officeart/2005/8/layout/hierarchy5"/>
    <dgm:cxn modelId="{C5BBCB6D-CD11-44E3-9AE5-D8589AEAE0FA}" type="presParOf" srcId="{60E4923E-5239-48FC-9D4B-3B3AE1601828}" destId="{8A3DA729-72F7-4227-9A9D-4520466F7D31}" srcOrd="1" destOrd="0" presId="urn:microsoft.com/office/officeart/2005/8/layout/hierarchy5"/>
    <dgm:cxn modelId="{7069AE02-C9C7-4D58-AE15-535D63EE2AAE}" type="presParOf" srcId="{8A3DA729-72F7-4227-9A9D-4520466F7D31}" destId="{7E140220-0A00-4150-BFCA-3B7331962B8A}" srcOrd="0" destOrd="0" presId="urn:microsoft.com/office/officeart/2005/8/layout/hierarchy5"/>
    <dgm:cxn modelId="{94FA29C8-4F25-40E1-86F0-03B776839600}" type="presParOf" srcId="{8A3DA729-72F7-4227-9A9D-4520466F7D31}" destId="{DE629347-FC18-420D-BDB0-DB5B0315AD23}" srcOrd="1" destOrd="0" presId="urn:microsoft.com/office/officeart/2005/8/layout/hierarchy5"/>
    <dgm:cxn modelId="{E10F2D5A-D22B-0F40-A302-968D1232B179}" type="presParOf" srcId="{39D98027-A4ED-458B-97AF-0880B5BE3358}" destId="{0F2E046E-00A4-4C23-86E0-FBDEE815A618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1A867A-AEEA-1C4D-B7FF-8F3CBFDDABD3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CC48F74-07B6-B84D-99A6-4EFD31338580}">
      <dgm:prSet phldrT="[Text]" custT="1"/>
      <dgm:spPr/>
      <dgm:t>
        <a:bodyPr/>
        <a:lstStyle/>
        <a:p>
          <a:pPr algn="ctr"/>
          <a:r>
            <a:rPr lang="en-US" sz="2000" b="1" dirty="0" err="1">
              <a:solidFill>
                <a:schemeClr val="tx1"/>
              </a:solidFill>
            </a:rPr>
            <a:t>Nobleza</a:t>
          </a:r>
          <a:endParaRPr lang="en-US" sz="1600" b="1" dirty="0">
            <a:solidFill>
              <a:schemeClr val="tx1"/>
            </a:solidFill>
          </a:endParaRPr>
        </a:p>
        <a:p>
          <a:pPr algn="l"/>
          <a:r>
            <a:rPr lang="en-US" sz="1400" dirty="0">
              <a:solidFill>
                <a:schemeClr val="tx1"/>
              </a:solidFill>
            </a:rPr>
            <a:t>Alta </a:t>
          </a:r>
          <a:r>
            <a:rPr lang="en-US" sz="1400" dirty="0" err="1">
              <a:solidFill>
                <a:schemeClr val="tx1"/>
              </a:solidFill>
            </a:rPr>
            <a:t>nobleza</a:t>
          </a:r>
          <a:r>
            <a:rPr lang="en-US" sz="1400" dirty="0">
              <a:solidFill>
                <a:schemeClr val="tx1"/>
              </a:solidFill>
            </a:rPr>
            <a:t> (</a:t>
          </a:r>
          <a:r>
            <a:rPr lang="en-US" sz="1400" dirty="0" err="1">
              <a:solidFill>
                <a:schemeClr val="tx1"/>
              </a:solidFill>
            </a:rPr>
            <a:t>duques</a:t>
          </a:r>
          <a:r>
            <a:rPr lang="en-US" sz="1400" dirty="0">
              <a:solidFill>
                <a:schemeClr val="tx1"/>
              </a:solidFill>
            </a:rPr>
            <a:t>, </a:t>
          </a:r>
          <a:r>
            <a:rPr lang="en-US" sz="1400" dirty="0" err="1">
              <a:solidFill>
                <a:schemeClr val="tx1"/>
              </a:solidFill>
            </a:rPr>
            <a:t>marqueses</a:t>
          </a:r>
          <a:r>
            <a:rPr lang="en-US" sz="1400" dirty="0">
              <a:solidFill>
                <a:schemeClr val="tx1"/>
              </a:solidFill>
            </a:rPr>
            <a:t>, condes…)</a:t>
          </a:r>
        </a:p>
        <a:p>
          <a:pPr algn="l"/>
          <a:r>
            <a:rPr lang="en-US" sz="1400" dirty="0">
              <a:solidFill>
                <a:schemeClr val="tx1"/>
              </a:solidFill>
            </a:rPr>
            <a:t>Baja </a:t>
          </a:r>
          <a:r>
            <a:rPr lang="en-US" sz="1400" dirty="0" err="1">
              <a:solidFill>
                <a:schemeClr val="tx1"/>
              </a:solidFill>
            </a:rPr>
            <a:t>nobleza</a:t>
          </a:r>
          <a:r>
            <a:rPr lang="en-US" sz="1400" dirty="0">
              <a:solidFill>
                <a:schemeClr val="tx1"/>
              </a:solidFill>
            </a:rPr>
            <a:t> (</a:t>
          </a:r>
          <a:r>
            <a:rPr lang="en-US" sz="1400" dirty="0" err="1">
              <a:solidFill>
                <a:schemeClr val="tx1"/>
              </a:solidFill>
            </a:rPr>
            <a:t>barones</a:t>
          </a:r>
          <a:r>
            <a:rPr lang="en-US" sz="1400" dirty="0">
              <a:solidFill>
                <a:schemeClr val="tx1"/>
              </a:solidFill>
            </a:rPr>
            <a:t>, hidalgos…)</a:t>
          </a:r>
        </a:p>
      </dgm:t>
    </dgm:pt>
    <dgm:pt modelId="{E2FB757D-00F6-D14B-A158-2E45D5D54576}" type="parTrans" cxnId="{F465BB4E-5EF9-4940-8D7C-FD3EC992419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EB403C9-4C94-744A-AB68-649B4A8505ED}" type="sibTrans" cxnId="{F465BB4E-5EF9-4940-8D7C-FD3EC992419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3278641-625A-D649-8713-8D66CC14D292}">
      <dgm:prSet phldrT="[Text]" custT="1"/>
      <dgm:spPr/>
      <dgm:t>
        <a:bodyPr/>
        <a:lstStyle/>
        <a:p>
          <a:r>
            <a:rPr lang="en-US" sz="1600" dirty="0" err="1">
              <a:solidFill>
                <a:schemeClr val="tx1"/>
              </a:solidFill>
            </a:rPr>
            <a:t>Riqueza</a:t>
          </a:r>
          <a:r>
            <a:rPr lang="en-US" sz="1600" dirty="0">
              <a:solidFill>
                <a:schemeClr val="tx1"/>
              </a:solidFill>
            </a:rPr>
            <a:t> </a:t>
          </a:r>
          <a:r>
            <a:rPr lang="en-US" sz="1600" dirty="0" err="1">
              <a:solidFill>
                <a:schemeClr val="tx1"/>
              </a:solidFill>
            </a:rPr>
            <a:t>procedente</a:t>
          </a:r>
          <a:r>
            <a:rPr lang="en-US" sz="1600" dirty="0">
              <a:solidFill>
                <a:schemeClr val="tx1"/>
              </a:solidFill>
            </a:rPr>
            <a:t> de las </a:t>
          </a:r>
          <a:r>
            <a:rPr lang="en-US" sz="1600" dirty="0" err="1">
              <a:solidFill>
                <a:schemeClr val="tx1"/>
              </a:solidFill>
            </a:rPr>
            <a:t>rentas</a:t>
          </a:r>
          <a:r>
            <a:rPr lang="en-US" sz="1600" dirty="0">
              <a:solidFill>
                <a:schemeClr val="tx1"/>
              </a:solidFill>
            </a:rPr>
            <a:t> de la tierra</a:t>
          </a:r>
        </a:p>
      </dgm:t>
    </dgm:pt>
    <dgm:pt modelId="{BDE7AD2B-D510-4D44-8A29-2442570152AD}" type="parTrans" cxnId="{8A5C9E89-E6FA-4B4D-81E9-308B2A43E60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4FC8C07-02CC-C54E-9910-EC70CA1241E2}" type="sibTrans" cxnId="{8A5C9E89-E6FA-4B4D-81E9-308B2A43E60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BD41871-DC0F-274F-B950-BF11CDB9BD2D}">
      <dgm:prSet phldrT="[Text]" custT="1"/>
      <dgm:spPr/>
      <dgm:t>
        <a:bodyPr/>
        <a:lstStyle/>
        <a:p>
          <a:pPr algn="ctr"/>
          <a:r>
            <a:rPr lang="en-US" sz="2000" b="1" dirty="0" err="1">
              <a:solidFill>
                <a:schemeClr val="tx1"/>
              </a:solidFill>
            </a:rPr>
            <a:t>Clero</a:t>
          </a:r>
          <a:r>
            <a:rPr lang="en-US" sz="900" dirty="0">
              <a:solidFill>
                <a:schemeClr val="tx1"/>
              </a:solidFill>
            </a:rPr>
            <a:t>	</a:t>
          </a:r>
        </a:p>
        <a:p>
          <a:pPr algn="l"/>
          <a:r>
            <a:rPr lang="en-US" sz="1400" dirty="0">
              <a:solidFill>
                <a:schemeClr val="tx1"/>
              </a:solidFill>
            </a:rPr>
            <a:t>Alto </a:t>
          </a:r>
          <a:r>
            <a:rPr lang="en-US" sz="1400" dirty="0" err="1">
              <a:solidFill>
                <a:schemeClr val="tx1"/>
              </a:solidFill>
            </a:rPr>
            <a:t>clero</a:t>
          </a:r>
          <a:r>
            <a:rPr lang="en-US" sz="1400" dirty="0">
              <a:solidFill>
                <a:schemeClr val="tx1"/>
              </a:solidFill>
            </a:rPr>
            <a:t> (</a:t>
          </a:r>
          <a:r>
            <a:rPr lang="en-US" sz="1400" dirty="0" err="1">
              <a:solidFill>
                <a:schemeClr val="tx1"/>
              </a:solidFill>
            </a:rPr>
            <a:t>cardenales</a:t>
          </a:r>
          <a:r>
            <a:rPr lang="en-US" sz="1400" dirty="0">
              <a:solidFill>
                <a:schemeClr val="tx1"/>
              </a:solidFill>
            </a:rPr>
            <a:t>, </a:t>
          </a:r>
          <a:r>
            <a:rPr lang="en-US" sz="1400" dirty="0" err="1">
              <a:solidFill>
                <a:schemeClr val="tx1"/>
              </a:solidFill>
            </a:rPr>
            <a:t>obispos</a:t>
          </a:r>
          <a:r>
            <a:rPr lang="en-US" sz="1400" dirty="0">
              <a:solidFill>
                <a:schemeClr val="tx1"/>
              </a:solidFill>
            </a:rPr>
            <a:t>, </a:t>
          </a:r>
          <a:r>
            <a:rPr lang="en-US" sz="1400" dirty="0" err="1">
              <a:solidFill>
                <a:schemeClr val="tx1"/>
              </a:solidFill>
            </a:rPr>
            <a:t>abades</a:t>
          </a:r>
          <a:r>
            <a:rPr lang="en-US" sz="1400" dirty="0">
              <a:solidFill>
                <a:schemeClr val="tx1"/>
              </a:solidFill>
            </a:rPr>
            <a:t>…)</a:t>
          </a:r>
        </a:p>
        <a:p>
          <a:pPr algn="l"/>
          <a:r>
            <a:rPr lang="en-US" sz="1400" dirty="0">
              <a:solidFill>
                <a:schemeClr val="tx1"/>
              </a:solidFill>
            </a:rPr>
            <a:t>Bajo </a:t>
          </a:r>
          <a:r>
            <a:rPr lang="en-US" sz="1400" dirty="0" err="1">
              <a:solidFill>
                <a:schemeClr val="tx1"/>
              </a:solidFill>
            </a:rPr>
            <a:t>clero</a:t>
          </a:r>
          <a:r>
            <a:rPr lang="en-US" sz="1400" dirty="0">
              <a:solidFill>
                <a:schemeClr val="tx1"/>
              </a:solidFill>
            </a:rPr>
            <a:t> (</a:t>
          </a:r>
          <a:r>
            <a:rPr lang="en-US" sz="1400" dirty="0" err="1">
              <a:solidFill>
                <a:schemeClr val="tx1"/>
              </a:solidFill>
            </a:rPr>
            <a:t>curas</a:t>
          </a:r>
          <a:r>
            <a:rPr lang="en-US" sz="1400" dirty="0">
              <a:solidFill>
                <a:schemeClr val="tx1"/>
              </a:solidFill>
            </a:rPr>
            <a:t>, </a:t>
          </a:r>
          <a:r>
            <a:rPr lang="en-US" sz="1400" dirty="0" err="1">
              <a:solidFill>
                <a:schemeClr val="tx1"/>
              </a:solidFill>
            </a:rPr>
            <a:t>monjes</a:t>
          </a:r>
          <a:r>
            <a:rPr lang="en-US" sz="1400" dirty="0">
              <a:solidFill>
                <a:schemeClr val="tx1"/>
              </a:solidFill>
            </a:rPr>
            <a:t> y </a:t>
          </a:r>
          <a:r>
            <a:rPr lang="en-US" sz="1400" dirty="0" err="1">
              <a:solidFill>
                <a:schemeClr val="tx1"/>
              </a:solidFill>
            </a:rPr>
            <a:t>monjas</a:t>
          </a:r>
          <a:r>
            <a:rPr lang="en-US" sz="1400" dirty="0">
              <a:solidFill>
                <a:schemeClr val="tx1"/>
              </a:solidFill>
            </a:rPr>
            <a:t>) </a:t>
          </a:r>
        </a:p>
      </dgm:t>
    </dgm:pt>
    <dgm:pt modelId="{8268EF88-574D-634B-9F85-2BAEC53C1677}" type="parTrans" cxnId="{0FCB070E-FBFD-994E-B136-E41C44EE190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07103BC-18C2-8243-990B-B611E743E301}" type="sibTrans" cxnId="{0FCB070E-FBFD-994E-B136-E41C44EE190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B147463-B7BD-824E-8773-C356D84932C7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Sociedad </a:t>
          </a:r>
          <a:r>
            <a:rPr lang="en-US" sz="1600" dirty="0" err="1">
              <a:solidFill>
                <a:schemeClr val="tx1"/>
              </a:solidFill>
            </a:rPr>
            <a:t>profundamente</a:t>
          </a:r>
          <a:r>
            <a:rPr lang="en-US" sz="1600" dirty="0">
              <a:solidFill>
                <a:schemeClr val="tx1"/>
              </a:solidFill>
            </a:rPr>
            <a:t> religiosa</a:t>
          </a:r>
        </a:p>
      </dgm:t>
    </dgm:pt>
    <dgm:pt modelId="{ED8F9D77-BD50-7145-8E3A-B46301831825}" type="parTrans" cxnId="{309CD3CB-A47F-F243-9A27-26AC022B325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ADB3226-76AB-A247-85B4-E68293A5A0F0}" type="sibTrans" cxnId="{309CD3CB-A47F-F243-9A27-26AC022B325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8E80E61-290C-734A-83F0-CCFADEF6D3CD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Cargos </a:t>
          </a:r>
          <a:r>
            <a:rPr lang="en-US" sz="1600" dirty="0" err="1">
              <a:solidFill>
                <a:schemeClr val="tx1"/>
              </a:solidFill>
            </a:rPr>
            <a:t>militares</a:t>
          </a:r>
          <a:r>
            <a:rPr lang="en-US" sz="1600" dirty="0">
              <a:solidFill>
                <a:schemeClr val="tx1"/>
              </a:solidFill>
            </a:rPr>
            <a:t> y en la </a:t>
          </a:r>
          <a:r>
            <a:rPr lang="en-US" sz="1600" dirty="0" err="1">
              <a:solidFill>
                <a:schemeClr val="tx1"/>
              </a:solidFill>
            </a:rPr>
            <a:t>Administración</a:t>
          </a:r>
          <a:endParaRPr lang="en-US" sz="1600" dirty="0">
            <a:solidFill>
              <a:schemeClr val="tx1"/>
            </a:solidFill>
          </a:endParaRPr>
        </a:p>
      </dgm:t>
    </dgm:pt>
    <dgm:pt modelId="{CE9BA06C-E67F-2B44-A34B-2DA2B7B811D6}" type="parTrans" cxnId="{DF38F5CC-0DE0-6542-969C-0DF215491E5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EFD14ED-4C25-6048-8A7D-3BFFCC94D63B}" type="sibTrans" cxnId="{DF38F5CC-0DE0-6542-969C-0DF215491E5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5B2B10D-4C63-9E46-90DD-7DB2A7E637F0}">
      <dgm:prSet phldrT="[Text]" custT="1"/>
      <dgm:spPr/>
      <dgm:t>
        <a:bodyPr/>
        <a:lstStyle/>
        <a:p>
          <a:r>
            <a:rPr lang="en-US" sz="1600" dirty="0" err="1">
              <a:solidFill>
                <a:schemeClr val="tx1"/>
              </a:solidFill>
            </a:rPr>
            <a:t>Privilegios</a:t>
          </a:r>
          <a:r>
            <a:rPr lang="en-US" sz="1600" dirty="0">
              <a:solidFill>
                <a:schemeClr val="tx1"/>
              </a:solidFill>
            </a:rPr>
            <a:t> y </a:t>
          </a:r>
          <a:r>
            <a:rPr lang="en-US" sz="1600" dirty="0" err="1">
              <a:solidFill>
                <a:schemeClr val="tx1"/>
              </a:solidFill>
            </a:rPr>
            <a:t>rentas</a:t>
          </a:r>
          <a:endParaRPr lang="en-US" sz="1600" dirty="0">
            <a:solidFill>
              <a:schemeClr val="tx1"/>
            </a:solidFill>
          </a:endParaRPr>
        </a:p>
      </dgm:t>
    </dgm:pt>
    <dgm:pt modelId="{AC197753-4571-E248-A6B6-E0930F1BE2F7}" type="parTrans" cxnId="{4A4DBFFB-3966-6446-A8D7-CC8D712A9D0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DB17EA3-0517-EC47-AE48-5809A5E5C92C}" type="sibTrans" cxnId="{4A4DBFFB-3966-6446-A8D7-CC8D712A9D0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364461C-FDBE-624C-9EA3-6D597E199C4D}">
      <dgm:prSet phldrT="[Text]" custT="1"/>
      <dgm:spPr/>
      <dgm:t>
        <a:bodyPr/>
        <a:lstStyle/>
        <a:p>
          <a:r>
            <a:rPr lang="en-US" sz="1600" dirty="0" err="1">
              <a:solidFill>
                <a:schemeClr val="tx1"/>
              </a:solidFill>
            </a:rPr>
            <a:t>Influencia</a:t>
          </a:r>
          <a:r>
            <a:rPr lang="en-US" sz="1600" dirty="0">
              <a:solidFill>
                <a:schemeClr val="tx1"/>
              </a:solidFill>
            </a:rPr>
            <a:t> en la </a:t>
          </a:r>
          <a:r>
            <a:rPr lang="en-US" sz="1600" dirty="0" err="1">
              <a:solidFill>
                <a:schemeClr val="tx1"/>
              </a:solidFill>
            </a:rPr>
            <a:t>cultura</a:t>
          </a:r>
          <a:r>
            <a:rPr lang="en-US" sz="1600" dirty="0">
              <a:solidFill>
                <a:schemeClr val="tx1"/>
              </a:solidFill>
            </a:rPr>
            <a:t> y las </a:t>
          </a:r>
          <a:r>
            <a:rPr lang="en-US" sz="1600" dirty="0" err="1">
              <a:solidFill>
                <a:schemeClr val="tx1"/>
              </a:solidFill>
            </a:rPr>
            <a:t>costumbres</a:t>
          </a:r>
          <a:endParaRPr lang="en-US" sz="1600" dirty="0">
            <a:solidFill>
              <a:schemeClr val="tx1"/>
            </a:solidFill>
          </a:endParaRPr>
        </a:p>
      </dgm:t>
    </dgm:pt>
    <dgm:pt modelId="{D0B5DF19-9AF7-2C46-A8F3-5B5BC7AEAD27}" type="parTrans" cxnId="{B25CFE8F-6725-F746-93A2-7C52F63EA8F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7638E78-9D3C-9F45-943C-44A70C250200}" type="sibTrans" cxnId="{B25CFE8F-6725-F746-93A2-7C52F63EA8F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7298FA-D49E-492F-AFE7-33FC6543F1B9}" type="pres">
      <dgm:prSet presAssocID="{6A1A867A-AEEA-1C4D-B7FF-8F3CBFDDABD3}" presName="linear" presStyleCnt="0">
        <dgm:presLayoutVars>
          <dgm:dir/>
          <dgm:animLvl val="lvl"/>
          <dgm:resizeHandles val="exact"/>
        </dgm:presLayoutVars>
      </dgm:prSet>
      <dgm:spPr/>
    </dgm:pt>
    <dgm:pt modelId="{8ABB6E45-357D-4E7C-9D79-96C6FE284516}" type="pres">
      <dgm:prSet presAssocID="{6CC48F74-07B6-B84D-99A6-4EFD31338580}" presName="parentLin" presStyleCnt="0"/>
      <dgm:spPr/>
    </dgm:pt>
    <dgm:pt modelId="{4F7F2635-1EF5-4460-984D-8295142094D8}" type="pres">
      <dgm:prSet presAssocID="{6CC48F74-07B6-B84D-99A6-4EFD31338580}" presName="parentLeftMargin" presStyleLbl="node1" presStyleIdx="0" presStyleCnt="2"/>
      <dgm:spPr/>
    </dgm:pt>
    <dgm:pt modelId="{0378C173-C956-45E8-9C63-E063970190B1}" type="pres">
      <dgm:prSet presAssocID="{6CC48F74-07B6-B84D-99A6-4EFD3133858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E289D3D-C6BC-4A45-A14B-F6B02838092B}" type="pres">
      <dgm:prSet presAssocID="{6CC48F74-07B6-B84D-99A6-4EFD31338580}" presName="negativeSpace" presStyleCnt="0"/>
      <dgm:spPr/>
    </dgm:pt>
    <dgm:pt modelId="{A5B3628D-805F-4FB5-8B5E-B847D9FB54D6}" type="pres">
      <dgm:prSet presAssocID="{6CC48F74-07B6-B84D-99A6-4EFD31338580}" presName="childText" presStyleLbl="conFgAcc1" presStyleIdx="0" presStyleCnt="2">
        <dgm:presLayoutVars>
          <dgm:bulletEnabled val="1"/>
        </dgm:presLayoutVars>
      </dgm:prSet>
      <dgm:spPr/>
    </dgm:pt>
    <dgm:pt modelId="{05EA2F72-EC35-4FFF-9FB9-B89988EAE2A5}" type="pres">
      <dgm:prSet presAssocID="{AEB403C9-4C94-744A-AB68-649B4A8505ED}" presName="spaceBetweenRectangles" presStyleCnt="0"/>
      <dgm:spPr/>
    </dgm:pt>
    <dgm:pt modelId="{75576592-30E6-4170-9611-715B79AEC2A7}" type="pres">
      <dgm:prSet presAssocID="{ABD41871-DC0F-274F-B950-BF11CDB9BD2D}" presName="parentLin" presStyleCnt="0"/>
      <dgm:spPr/>
    </dgm:pt>
    <dgm:pt modelId="{8F253010-2DE4-421D-9C21-B7083B7CB5B2}" type="pres">
      <dgm:prSet presAssocID="{ABD41871-DC0F-274F-B950-BF11CDB9BD2D}" presName="parentLeftMargin" presStyleLbl="node1" presStyleIdx="0" presStyleCnt="2"/>
      <dgm:spPr/>
    </dgm:pt>
    <dgm:pt modelId="{88404D04-62C1-4AA3-98D8-BD4B66EADF5E}" type="pres">
      <dgm:prSet presAssocID="{ABD41871-DC0F-274F-B950-BF11CDB9BD2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F6081FD-4C93-4015-BD41-5D2480C220A8}" type="pres">
      <dgm:prSet presAssocID="{ABD41871-DC0F-274F-B950-BF11CDB9BD2D}" presName="negativeSpace" presStyleCnt="0"/>
      <dgm:spPr/>
    </dgm:pt>
    <dgm:pt modelId="{DE3DEA16-7EB2-4C8A-A9FD-9E2DCCEEBC79}" type="pres">
      <dgm:prSet presAssocID="{ABD41871-DC0F-274F-B950-BF11CDB9BD2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6A02702-2386-4288-874E-8C61C3D729D6}" type="presOf" srcId="{E3278641-625A-D649-8713-8D66CC14D292}" destId="{A5B3628D-805F-4FB5-8B5E-B847D9FB54D6}" srcOrd="0" destOrd="0" presId="urn:microsoft.com/office/officeart/2005/8/layout/list1"/>
    <dgm:cxn modelId="{C903DF08-28AE-432B-8426-94CCDF5E6E34}" type="presOf" srcId="{ABD41871-DC0F-274F-B950-BF11CDB9BD2D}" destId="{8F253010-2DE4-421D-9C21-B7083B7CB5B2}" srcOrd="0" destOrd="0" presId="urn:microsoft.com/office/officeart/2005/8/layout/list1"/>
    <dgm:cxn modelId="{0FCB070E-FBFD-994E-B136-E41C44EE1902}" srcId="{6A1A867A-AEEA-1C4D-B7FF-8F3CBFDDABD3}" destId="{ABD41871-DC0F-274F-B950-BF11CDB9BD2D}" srcOrd="1" destOrd="0" parTransId="{8268EF88-574D-634B-9F85-2BAEC53C1677}" sibTransId="{F07103BC-18C2-8243-990B-B611E743E301}"/>
    <dgm:cxn modelId="{DA93B716-3696-437A-BF46-0164F184F233}" type="presOf" srcId="{6A1A867A-AEEA-1C4D-B7FF-8F3CBFDDABD3}" destId="{D37298FA-D49E-492F-AFE7-33FC6543F1B9}" srcOrd="0" destOrd="0" presId="urn:microsoft.com/office/officeart/2005/8/layout/list1"/>
    <dgm:cxn modelId="{72019E2D-8F5C-47C1-B30C-13E37B0E41DD}" type="presOf" srcId="{8B147463-B7BD-824E-8773-C356D84932C7}" destId="{DE3DEA16-7EB2-4C8A-A9FD-9E2DCCEEBC79}" srcOrd="0" destOrd="0" presId="urn:microsoft.com/office/officeart/2005/8/layout/list1"/>
    <dgm:cxn modelId="{60140B66-B677-4973-8FA7-BAA5AB0435EA}" type="presOf" srcId="{F5B2B10D-4C63-9E46-90DD-7DB2A7E637F0}" destId="{DE3DEA16-7EB2-4C8A-A9FD-9E2DCCEEBC79}" srcOrd="0" destOrd="1" presId="urn:microsoft.com/office/officeart/2005/8/layout/list1"/>
    <dgm:cxn modelId="{CDDD2C4C-E4CC-478F-9FB7-3DC40ABA8FFC}" type="presOf" srcId="{ABD41871-DC0F-274F-B950-BF11CDB9BD2D}" destId="{88404D04-62C1-4AA3-98D8-BD4B66EADF5E}" srcOrd="1" destOrd="0" presId="urn:microsoft.com/office/officeart/2005/8/layout/list1"/>
    <dgm:cxn modelId="{F465BB4E-5EF9-4940-8D7C-FD3EC9924190}" srcId="{6A1A867A-AEEA-1C4D-B7FF-8F3CBFDDABD3}" destId="{6CC48F74-07B6-B84D-99A6-4EFD31338580}" srcOrd="0" destOrd="0" parTransId="{E2FB757D-00F6-D14B-A158-2E45D5D54576}" sibTransId="{AEB403C9-4C94-744A-AB68-649B4A8505ED}"/>
    <dgm:cxn modelId="{0F94B556-F9F5-4BAB-9D92-CC2D6D3F7EAC}" type="presOf" srcId="{6CC48F74-07B6-B84D-99A6-4EFD31338580}" destId="{0378C173-C956-45E8-9C63-E063970190B1}" srcOrd="1" destOrd="0" presId="urn:microsoft.com/office/officeart/2005/8/layout/list1"/>
    <dgm:cxn modelId="{D0AB837D-EA59-4E8A-A438-F82EB5A445EE}" type="presOf" srcId="{0364461C-FDBE-624C-9EA3-6D597E199C4D}" destId="{DE3DEA16-7EB2-4C8A-A9FD-9E2DCCEEBC79}" srcOrd="0" destOrd="2" presId="urn:microsoft.com/office/officeart/2005/8/layout/list1"/>
    <dgm:cxn modelId="{8A5C9E89-E6FA-4B4D-81E9-308B2A43E608}" srcId="{6CC48F74-07B6-B84D-99A6-4EFD31338580}" destId="{E3278641-625A-D649-8713-8D66CC14D292}" srcOrd="0" destOrd="0" parTransId="{BDE7AD2B-D510-4D44-8A29-2442570152AD}" sibTransId="{24FC8C07-02CC-C54E-9910-EC70CA1241E2}"/>
    <dgm:cxn modelId="{B25CFE8F-6725-F746-93A2-7C52F63EA8F6}" srcId="{ABD41871-DC0F-274F-B950-BF11CDB9BD2D}" destId="{0364461C-FDBE-624C-9EA3-6D597E199C4D}" srcOrd="2" destOrd="0" parTransId="{D0B5DF19-9AF7-2C46-A8F3-5B5BC7AEAD27}" sibTransId="{47638E78-9D3C-9F45-943C-44A70C250200}"/>
    <dgm:cxn modelId="{3F912AB6-E5E5-431E-BFAB-2169A5CBC3C8}" type="presOf" srcId="{6CC48F74-07B6-B84D-99A6-4EFD31338580}" destId="{4F7F2635-1EF5-4460-984D-8295142094D8}" srcOrd="0" destOrd="0" presId="urn:microsoft.com/office/officeart/2005/8/layout/list1"/>
    <dgm:cxn modelId="{309CD3CB-A47F-F243-9A27-26AC022B3250}" srcId="{ABD41871-DC0F-274F-B950-BF11CDB9BD2D}" destId="{8B147463-B7BD-824E-8773-C356D84932C7}" srcOrd="0" destOrd="0" parTransId="{ED8F9D77-BD50-7145-8E3A-B46301831825}" sibTransId="{4ADB3226-76AB-A247-85B4-E68293A5A0F0}"/>
    <dgm:cxn modelId="{DF38F5CC-0DE0-6542-969C-0DF215491E53}" srcId="{6CC48F74-07B6-B84D-99A6-4EFD31338580}" destId="{A8E80E61-290C-734A-83F0-CCFADEF6D3CD}" srcOrd="1" destOrd="0" parTransId="{CE9BA06C-E67F-2B44-A34B-2DA2B7B811D6}" sibTransId="{0EFD14ED-4C25-6048-8A7D-3BFFCC94D63B}"/>
    <dgm:cxn modelId="{A107D3CE-B2F7-447A-B7A8-E1185442521D}" type="presOf" srcId="{A8E80E61-290C-734A-83F0-CCFADEF6D3CD}" destId="{A5B3628D-805F-4FB5-8B5E-B847D9FB54D6}" srcOrd="0" destOrd="1" presId="urn:microsoft.com/office/officeart/2005/8/layout/list1"/>
    <dgm:cxn modelId="{4A4DBFFB-3966-6446-A8D7-CC8D712A9D03}" srcId="{ABD41871-DC0F-274F-B950-BF11CDB9BD2D}" destId="{F5B2B10D-4C63-9E46-90DD-7DB2A7E637F0}" srcOrd="1" destOrd="0" parTransId="{AC197753-4571-E248-A6B6-E0930F1BE2F7}" sibTransId="{CDB17EA3-0517-EC47-AE48-5809A5E5C92C}"/>
    <dgm:cxn modelId="{22124DE5-B98C-4A10-B1CA-E22606727F90}" type="presParOf" srcId="{D37298FA-D49E-492F-AFE7-33FC6543F1B9}" destId="{8ABB6E45-357D-4E7C-9D79-96C6FE284516}" srcOrd="0" destOrd="0" presId="urn:microsoft.com/office/officeart/2005/8/layout/list1"/>
    <dgm:cxn modelId="{A22FE854-B606-454F-96E7-105BB5FF74C9}" type="presParOf" srcId="{8ABB6E45-357D-4E7C-9D79-96C6FE284516}" destId="{4F7F2635-1EF5-4460-984D-8295142094D8}" srcOrd="0" destOrd="0" presId="urn:microsoft.com/office/officeart/2005/8/layout/list1"/>
    <dgm:cxn modelId="{5547A478-5205-4540-919A-67A04B5C0270}" type="presParOf" srcId="{8ABB6E45-357D-4E7C-9D79-96C6FE284516}" destId="{0378C173-C956-45E8-9C63-E063970190B1}" srcOrd="1" destOrd="0" presId="urn:microsoft.com/office/officeart/2005/8/layout/list1"/>
    <dgm:cxn modelId="{FD46B3BC-9782-4158-9626-81E78B7F4C1F}" type="presParOf" srcId="{D37298FA-D49E-492F-AFE7-33FC6543F1B9}" destId="{2E289D3D-C6BC-4A45-A14B-F6B02838092B}" srcOrd="1" destOrd="0" presId="urn:microsoft.com/office/officeart/2005/8/layout/list1"/>
    <dgm:cxn modelId="{80DA0214-4F57-479B-BF10-8B73CB3AD07B}" type="presParOf" srcId="{D37298FA-D49E-492F-AFE7-33FC6543F1B9}" destId="{A5B3628D-805F-4FB5-8B5E-B847D9FB54D6}" srcOrd="2" destOrd="0" presId="urn:microsoft.com/office/officeart/2005/8/layout/list1"/>
    <dgm:cxn modelId="{39B28DAB-D375-464F-B7A2-87CDE67D7D7F}" type="presParOf" srcId="{D37298FA-D49E-492F-AFE7-33FC6543F1B9}" destId="{05EA2F72-EC35-4FFF-9FB9-B89988EAE2A5}" srcOrd="3" destOrd="0" presId="urn:microsoft.com/office/officeart/2005/8/layout/list1"/>
    <dgm:cxn modelId="{63A56C7E-FC47-4F34-BEFE-D250C03CF926}" type="presParOf" srcId="{D37298FA-D49E-492F-AFE7-33FC6543F1B9}" destId="{75576592-30E6-4170-9611-715B79AEC2A7}" srcOrd="4" destOrd="0" presId="urn:microsoft.com/office/officeart/2005/8/layout/list1"/>
    <dgm:cxn modelId="{A7E917D1-8EBD-4215-AB5E-243230A92A0A}" type="presParOf" srcId="{75576592-30E6-4170-9611-715B79AEC2A7}" destId="{8F253010-2DE4-421D-9C21-B7083B7CB5B2}" srcOrd="0" destOrd="0" presId="urn:microsoft.com/office/officeart/2005/8/layout/list1"/>
    <dgm:cxn modelId="{F2FE5AAA-D605-40BB-9886-F5F237FCAF55}" type="presParOf" srcId="{75576592-30E6-4170-9611-715B79AEC2A7}" destId="{88404D04-62C1-4AA3-98D8-BD4B66EADF5E}" srcOrd="1" destOrd="0" presId="urn:microsoft.com/office/officeart/2005/8/layout/list1"/>
    <dgm:cxn modelId="{2F48901B-F805-4ABB-A065-EC884DA37BE2}" type="presParOf" srcId="{D37298FA-D49E-492F-AFE7-33FC6543F1B9}" destId="{2F6081FD-4C93-4015-BD41-5D2480C220A8}" srcOrd="5" destOrd="0" presId="urn:microsoft.com/office/officeart/2005/8/layout/list1"/>
    <dgm:cxn modelId="{BB934D98-B546-4C52-BD5D-523BB7ECAA01}" type="presParOf" srcId="{D37298FA-D49E-492F-AFE7-33FC6543F1B9}" destId="{DE3DEA16-7EB2-4C8A-A9FD-9E2DCCEEBC7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A1A867A-AEEA-1C4D-B7FF-8F3CBFDDABD3}" type="doc">
      <dgm:prSet loTypeId="urn:microsoft.com/office/officeart/2005/8/layout/pyramid2" loCatId="list" qsTypeId="urn:microsoft.com/office/officeart/2005/8/quickstyle/3d2" qsCatId="3D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6CC48F74-07B6-B84D-99A6-4EFD31338580}">
      <dgm:prSet phldrT="[Text]" custT="1"/>
      <dgm:spPr/>
      <dgm:t>
        <a:bodyPr/>
        <a:lstStyle/>
        <a:p>
          <a:pPr>
            <a:lnSpc>
              <a:spcPct val="90000"/>
            </a:lnSpc>
            <a:spcBef>
              <a:spcPct val="0"/>
            </a:spcBef>
          </a:pPr>
          <a:r>
            <a:rPr lang="en-US" sz="2000" b="1" dirty="0"/>
            <a:t>El </a:t>
          </a:r>
          <a:r>
            <a:rPr lang="en-US" sz="2000" b="1" dirty="0" err="1"/>
            <a:t>campesinado</a:t>
          </a:r>
          <a:r>
            <a:rPr lang="en-US" sz="2000" b="1" dirty="0"/>
            <a:t> y las </a:t>
          </a:r>
          <a:r>
            <a:rPr lang="en-US" sz="2000" b="1" dirty="0" err="1"/>
            <a:t>clases</a:t>
          </a:r>
          <a:r>
            <a:rPr lang="en-US" sz="2000" b="1" dirty="0"/>
            <a:t> </a:t>
          </a:r>
          <a:r>
            <a:rPr lang="en-US" sz="2000" b="1" dirty="0" err="1"/>
            <a:t>bajas</a:t>
          </a:r>
          <a:r>
            <a:rPr lang="en-US" sz="2000" b="1" dirty="0"/>
            <a:t> </a:t>
          </a:r>
          <a:r>
            <a:rPr lang="en-US" sz="2000" b="1" dirty="0" err="1"/>
            <a:t>urbanas</a:t>
          </a:r>
          <a:endParaRPr lang="en-US" sz="2000" b="1" dirty="0"/>
        </a:p>
      </dgm:t>
    </dgm:pt>
    <dgm:pt modelId="{E2FB757D-00F6-D14B-A158-2E45D5D54576}" type="parTrans" cxnId="{F465BB4E-5EF9-4940-8D7C-FD3EC9924190}">
      <dgm:prSet/>
      <dgm:spPr/>
      <dgm:t>
        <a:bodyPr/>
        <a:lstStyle/>
        <a:p>
          <a:endParaRPr lang="en-US"/>
        </a:p>
      </dgm:t>
    </dgm:pt>
    <dgm:pt modelId="{AEB403C9-4C94-744A-AB68-649B4A8505ED}" type="sibTrans" cxnId="{F465BB4E-5EF9-4940-8D7C-FD3EC9924190}">
      <dgm:prSet/>
      <dgm:spPr/>
      <dgm:t>
        <a:bodyPr/>
        <a:lstStyle/>
        <a:p>
          <a:endParaRPr lang="en-US"/>
        </a:p>
      </dgm:t>
    </dgm:pt>
    <dgm:pt modelId="{ABD41871-DC0F-274F-B950-BF11CDB9BD2D}">
      <dgm:prSet phldrT="[Text]" custT="1"/>
      <dgm:spPr/>
      <dgm:t>
        <a:bodyPr/>
        <a:lstStyle/>
        <a:p>
          <a:pPr>
            <a:lnSpc>
              <a:spcPct val="90000"/>
            </a:lnSpc>
            <a:spcBef>
              <a:spcPct val="0"/>
            </a:spcBef>
          </a:pPr>
          <a:r>
            <a:rPr lang="en-US" sz="2000" b="1" dirty="0" err="1"/>
            <a:t>Burguesía</a:t>
          </a:r>
          <a:endParaRPr lang="en-US" sz="1700" b="1" dirty="0"/>
        </a:p>
      </dgm:t>
    </dgm:pt>
    <dgm:pt modelId="{8268EF88-574D-634B-9F85-2BAEC53C1677}" type="parTrans" cxnId="{0FCB070E-FBFD-994E-B136-E41C44EE1902}">
      <dgm:prSet/>
      <dgm:spPr/>
      <dgm:t>
        <a:bodyPr/>
        <a:lstStyle/>
        <a:p>
          <a:endParaRPr lang="en-US"/>
        </a:p>
      </dgm:t>
    </dgm:pt>
    <dgm:pt modelId="{F07103BC-18C2-8243-990B-B611E743E301}" type="sibTrans" cxnId="{0FCB070E-FBFD-994E-B136-E41C44EE1902}">
      <dgm:prSet/>
      <dgm:spPr/>
      <dgm:t>
        <a:bodyPr/>
        <a:lstStyle/>
        <a:p>
          <a:endParaRPr lang="en-US"/>
        </a:p>
      </dgm:t>
    </dgm:pt>
    <dgm:pt modelId="{B2971EDD-C1C8-403E-895F-BB7B6BDF8300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252"/>
            </a:spcBef>
          </a:pPr>
          <a:r>
            <a:rPr lang="en-US" sz="1400" dirty="0"/>
            <a:t>Campesinos: campesinos </a:t>
          </a:r>
          <a:r>
            <a:rPr lang="en-US" sz="1400" dirty="0" err="1"/>
            <a:t>libres</a:t>
          </a:r>
          <a:r>
            <a:rPr lang="en-US" sz="1400" dirty="0"/>
            <a:t>, </a:t>
          </a:r>
          <a:r>
            <a:rPr lang="en-US" sz="1400" dirty="0" err="1"/>
            <a:t>siervos</a:t>
          </a:r>
          <a:r>
            <a:rPr lang="en-US" sz="1400" dirty="0"/>
            <a:t> y </a:t>
          </a:r>
          <a:r>
            <a:rPr lang="en-US" sz="1400" dirty="0" err="1"/>
            <a:t>jornaleros</a:t>
          </a:r>
          <a:endParaRPr lang="en-US" sz="1400" dirty="0"/>
        </a:p>
      </dgm:t>
    </dgm:pt>
    <dgm:pt modelId="{05E06668-147C-4659-82F6-2CF38862F6CD}" type="parTrans" cxnId="{C71BD42A-AA76-4257-B5F2-F393DCAA0DE6}">
      <dgm:prSet/>
      <dgm:spPr/>
      <dgm:t>
        <a:bodyPr/>
        <a:lstStyle/>
        <a:p>
          <a:endParaRPr lang="es-ES"/>
        </a:p>
      </dgm:t>
    </dgm:pt>
    <dgm:pt modelId="{2959E7E6-CD35-44DB-A371-76E7E8642584}" type="sibTrans" cxnId="{C71BD42A-AA76-4257-B5F2-F393DCAA0DE6}">
      <dgm:prSet/>
      <dgm:spPr/>
      <dgm:t>
        <a:bodyPr/>
        <a:lstStyle/>
        <a:p>
          <a:endParaRPr lang="es-ES"/>
        </a:p>
      </dgm:t>
    </dgm:pt>
    <dgm:pt modelId="{E42E25CC-79C4-45E9-9B4B-822A0ACEB3EE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252"/>
            </a:spcBef>
          </a:pPr>
          <a:r>
            <a:rPr lang="en-US" sz="1400" dirty="0"/>
            <a:t>Población </a:t>
          </a:r>
          <a:r>
            <a:rPr lang="en-US" sz="1400" dirty="0" err="1"/>
            <a:t>urbana</a:t>
          </a:r>
          <a:r>
            <a:rPr lang="en-US" sz="1400" dirty="0"/>
            <a:t>: </a:t>
          </a:r>
          <a:r>
            <a:rPr lang="en-US" sz="1400" dirty="0" err="1"/>
            <a:t>artesanos</a:t>
          </a:r>
          <a:endParaRPr lang="en-US" sz="1400" dirty="0"/>
        </a:p>
      </dgm:t>
    </dgm:pt>
    <dgm:pt modelId="{4CE2E4FC-8F4F-414A-AD29-F5D99A6049BC}" type="parTrans" cxnId="{86357E01-FEB4-4BC7-AA96-8AF196BFFF2D}">
      <dgm:prSet/>
      <dgm:spPr/>
      <dgm:t>
        <a:bodyPr/>
        <a:lstStyle/>
        <a:p>
          <a:endParaRPr lang="es-ES"/>
        </a:p>
      </dgm:t>
    </dgm:pt>
    <dgm:pt modelId="{39A88212-4A9A-483A-AFC4-50858CBBEA67}" type="sibTrans" cxnId="{86357E01-FEB4-4BC7-AA96-8AF196BFFF2D}">
      <dgm:prSet/>
      <dgm:spPr/>
      <dgm:t>
        <a:bodyPr/>
        <a:lstStyle/>
        <a:p>
          <a:endParaRPr lang="es-ES"/>
        </a:p>
      </dgm:t>
    </dgm:pt>
    <dgm:pt modelId="{5C1DCD53-B8C8-40BD-ADAD-A1C8A2BAFF67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252"/>
            </a:spcBef>
          </a:pPr>
          <a:r>
            <a:rPr lang="en-US" sz="1400" dirty="0" err="1"/>
            <a:t>Marginados</a:t>
          </a:r>
          <a:r>
            <a:rPr lang="en-US" sz="1400" dirty="0"/>
            <a:t>: </a:t>
          </a:r>
          <a:r>
            <a:rPr lang="en-US" sz="1400" dirty="0" err="1"/>
            <a:t>mendigos</a:t>
          </a:r>
          <a:r>
            <a:rPr lang="en-US" sz="1400" dirty="0"/>
            <a:t>, </a:t>
          </a:r>
          <a:r>
            <a:rPr lang="en-US" sz="1400" dirty="0" err="1"/>
            <a:t>prostitutas</a:t>
          </a:r>
          <a:r>
            <a:rPr lang="en-US" sz="1400" dirty="0"/>
            <a:t> y </a:t>
          </a:r>
          <a:r>
            <a:rPr lang="en-US" sz="1400" dirty="0" err="1"/>
            <a:t>delincuentes</a:t>
          </a:r>
          <a:endParaRPr lang="en-US" sz="1400" dirty="0"/>
        </a:p>
      </dgm:t>
    </dgm:pt>
    <dgm:pt modelId="{AE099F19-F231-4866-86C3-0F5C57E1F39A}" type="parTrans" cxnId="{18AFC77F-B24D-4ABE-8978-0528CDD9DF87}">
      <dgm:prSet/>
      <dgm:spPr/>
      <dgm:t>
        <a:bodyPr/>
        <a:lstStyle/>
        <a:p>
          <a:endParaRPr lang="es-ES"/>
        </a:p>
      </dgm:t>
    </dgm:pt>
    <dgm:pt modelId="{7DC010AA-38D8-421B-8532-C7588C2EC9AD}" type="sibTrans" cxnId="{18AFC77F-B24D-4ABE-8978-0528CDD9DF87}">
      <dgm:prSet/>
      <dgm:spPr/>
      <dgm:t>
        <a:bodyPr/>
        <a:lstStyle/>
        <a:p>
          <a:endParaRPr lang="es-ES"/>
        </a:p>
      </dgm:t>
    </dgm:pt>
    <dgm:pt modelId="{1501ACF9-D09B-4895-B9E4-2D38668421F3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252"/>
            </a:spcBef>
          </a:pPr>
          <a:r>
            <a:rPr lang="en-US" sz="1400" dirty="0" err="1"/>
            <a:t>Prosperidad</a:t>
          </a:r>
          <a:r>
            <a:rPr lang="en-US" sz="1400" dirty="0"/>
            <a:t> gracias al </a:t>
          </a:r>
          <a:r>
            <a:rPr lang="en-US" sz="1400" dirty="0" err="1"/>
            <a:t>comercio</a:t>
          </a:r>
          <a:r>
            <a:rPr lang="en-US" sz="1400" dirty="0"/>
            <a:t> y a las </a:t>
          </a:r>
          <a:r>
            <a:rPr lang="en-US" sz="1400" dirty="0" err="1"/>
            <a:t>actividades</a:t>
          </a:r>
          <a:r>
            <a:rPr lang="en-US" sz="1400" dirty="0"/>
            <a:t> </a:t>
          </a:r>
          <a:r>
            <a:rPr lang="en-US" sz="1400" dirty="0" err="1"/>
            <a:t>preindustriales</a:t>
          </a:r>
          <a:r>
            <a:rPr lang="en-US" sz="1400" dirty="0"/>
            <a:t>: hombres de </a:t>
          </a:r>
          <a:r>
            <a:rPr lang="en-US" sz="1400" dirty="0" err="1"/>
            <a:t>negocios</a:t>
          </a:r>
          <a:r>
            <a:rPr lang="en-US" sz="1400" dirty="0"/>
            <a:t>, </a:t>
          </a:r>
          <a:r>
            <a:rPr lang="en-US" sz="1400" dirty="0" err="1"/>
            <a:t>profesionales</a:t>
          </a:r>
          <a:r>
            <a:rPr lang="en-US" sz="1400" dirty="0"/>
            <a:t>, </a:t>
          </a:r>
          <a:r>
            <a:rPr lang="en-US" sz="1400" dirty="0" err="1"/>
            <a:t>intelectuales</a:t>
          </a:r>
          <a:endParaRPr lang="en-US" sz="1400" dirty="0"/>
        </a:p>
      </dgm:t>
    </dgm:pt>
    <dgm:pt modelId="{1DA2C606-6245-4E74-A4DA-BE355BE1A55C}" type="parTrans" cxnId="{3CD7D482-ADA8-441D-A622-95C08AEC946D}">
      <dgm:prSet/>
      <dgm:spPr/>
      <dgm:t>
        <a:bodyPr/>
        <a:lstStyle/>
        <a:p>
          <a:endParaRPr lang="es-ES"/>
        </a:p>
      </dgm:t>
    </dgm:pt>
    <dgm:pt modelId="{A63EFD9B-4D41-4BD7-950C-D3591E40816E}" type="sibTrans" cxnId="{3CD7D482-ADA8-441D-A622-95C08AEC946D}">
      <dgm:prSet/>
      <dgm:spPr/>
      <dgm:t>
        <a:bodyPr/>
        <a:lstStyle/>
        <a:p>
          <a:endParaRPr lang="es-ES"/>
        </a:p>
      </dgm:t>
    </dgm:pt>
    <dgm:pt modelId="{E479563C-70E6-44C0-8AB8-ADB55A5399D0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252"/>
            </a:spcBef>
          </a:pPr>
          <a:r>
            <a:rPr lang="en-US" sz="1400" dirty="0" err="1"/>
            <a:t>Riqueza</a:t>
          </a:r>
          <a:r>
            <a:rPr lang="en-US" sz="1400" dirty="0"/>
            <a:t>, </a:t>
          </a:r>
          <a:r>
            <a:rPr lang="en-US" sz="1400" dirty="0" err="1"/>
            <a:t>propiedades</a:t>
          </a:r>
          <a:r>
            <a:rPr lang="en-US" sz="1400" dirty="0"/>
            <a:t> y </a:t>
          </a:r>
          <a:r>
            <a:rPr lang="en-US" sz="1400" dirty="0" err="1"/>
            <a:t>formación</a:t>
          </a:r>
          <a:r>
            <a:rPr lang="en-US" sz="1400" dirty="0"/>
            <a:t> </a:t>
          </a:r>
          <a:r>
            <a:rPr lang="en-US" sz="1400" dirty="0" err="1"/>
            <a:t>intelectual</a:t>
          </a:r>
          <a:endParaRPr lang="en-US" sz="1400" dirty="0"/>
        </a:p>
      </dgm:t>
    </dgm:pt>
    <dgm:pt modelId="{F714E162-0FB2-45D1-B625-76D8F7D272BA}" type="parTrans" cxnId="{C16E30FF-D973-4722-A210-34F9B1A4DCA9}">
      <dgm:prSet/>
      <dgm:spPr/>
      <dgm:t>
        <a:bodyPr/>
        <a:lstStyle/>
        <a:p>
          <a:endParaRPr lang="es-ES"/>
        </a:p>
      </dgm:t>
    </dgm:pt>
    <dgm:pt modelId="{9FC35F44-2133-4196-BA36-9120E57EBA66}" type="sibTrans" cxnId="{C16E30FF-D973-4722-A210-34F9B1A4DCA9}">
      <dgm:prSet/>
      <dgm:spPr/>
      <dgm:t>
        <a:bodyPr/>
        <a:lstStyle/>
        <a:p>
          <a:endParaRPr lang="es-ES"/>
        </a:p>
      </dgm:t>
    </dgm:pt>
    <dgm:pt modelId="{8044E739-F9E6-42BD-9A9B-22C39BC3E748}" type="pres">
      <dgm:prSet presAssocID="{6A1A867A-AEEA-1C4D-B7FF-8F3CBFDDABD3}" presName="compositeShape" presStyleCnt="0">
        <dgm:presLayoutVars>
          <dgm:dir/>
          <dgm:resizeHandles/>
        </dgm:presLayoutVars>
      </dgm:prSet>
      <dgm:spPr/>
    </dgm:pt>
    <dgm:pt modelId="{EA9C281C-B5D0-46CA-86FF-7BD8EDBCDD9D}" type="pres">
      <dgm:prSet presAssocID="{6A1A867A-AEEA-1C4D-B7FF-8F3CBFDDABD3}" presName="pyramid" presStyleLbl="node1" presStyleIdx="0" presStyleCnt="1"/>
      <dgm:spPr/>
    </dgm:pt>
    <dgm:pt modelId="{0D52084E-62A6-4E01-ABC1-C3C6142A20F3}" type="pres">
      <dgm:prSet presAssocID="{6A1A867A-AEEA-1C4D-B7FF-8F3CBFDDABD3}" presName="theList" presStyleCnt="0"/>
      <dgm:spPr/>
    </dgm:pt>
    <dgm:pt modelId="{997C717E-C8DE-49C7-AF26-390C094FA4D8}" type="pres">
      <dgm:prSet presAssocID="{6CC48F74-07B6-B84D-99A6-4EFD31338580}" presName="aNode" presStyleLbl="fgAcc1" presStyleIdx="0" presStyleCnt="2" custScaleX="124594" custScaleY="74254" custLinFactNeighborX="12649">
        <dgm:presLayoutVars>
          <dgm:bulletEnabled val="1"/>
        </dgm:presLayoutVars>
      </dgm:prSet>
      <dgm:spPr/>
    </dgm:pt>
    <dgm:pt modelId="{AB2FFABC-E145-45FA-B24A-9548E4D433A3}" type="pres">
      <dgm:prSet presAssocID="{6CC48F74-07B6-B84D-99A6-4EFD31338580}" presName="aSpace" presStyleCnt="0"/>
      <dgm:spPr/>
    </dgm:pt>
    <dgm:pt modelId="{98145C1F-FA49-4BB4-A698-3A74DB0EC07A}" type="pres">
      <dgm:prSet presAssocID="{ABD41871-DC0F-274F-B950-BF11CDB9BD2D}" presName="aNode" presStyleLbl="fgAcc1" presStyleIdx="1" presStyleCnt="2" custScaleX="124594" custScaleY="62452" custLinFactNeighborX="12649">
        <dgm:presLayoutVars>
          <dgm:bulletEnabled val="1"/>
        </dgm:presLayoutVars>
      </dgm:prSet>
      <dgm:spPr/>
    </dgm:pt>
    <dgm:pt modelId="{FDDE13B9-4B96-4425-8014-F5D10049068E}" type="pres">
      <dgm:prSet presAssocID="{ABD41871-DC0F-274F-B950-BF11CDB9BD2D}" presName="aSpace" presStyleCnt="0"/>
      <dgm:spPr/>
    </dgm:pt>
  </dgm:ptLst>
  <dgm:cxnLst>
    <dgm:cxn modelId="{86357E01-FEB4-4BC7-AA96-8AF196BFFF2D}" srcId="{6CC48F74-07B6-B84D-99A6-4EFD31338580}" destId="{E42E25CC-79C4-45E9-9B4B-822A0ACEB3EE}" srcOrd="1" destOrd="0" parTransId="{4CE2E4FC-8F4F-414A-AD29-F5D99A6049BC}" sibTransId="{39A88212-4A9A-483A-AFC4-50858CBBEA67}"/>
    <dgm:cxn modelId="{44AD2D03-E101-4C1D-8793-F18C1E1D210F}" type="presOf" srcId="{B2971EDD-C1C8-403E-895F-BB7B6BDF8300}" destId="{997C717E-C8DE-49C7-AF26-390C094FA4D8}" srcOrd="0" destOrd="1" presId="urn:microsoft.com/office/officeart/2005/8/layout/pyramid2"/>
    <dgm:cxn modelId="{0FCB070E-FBFD-994E-B136-E41C44EE1902}" srcId="{6A1A867A-AEEA-1C4D-B7FF-8F3CBFDDABD3}" destId="{ABD41871-DC0F-274F-B950-BF11CDB9BD2D}" srcOrd="1" destOrd="0" parTransId="{8268EF88-574D-634B-9F85-2BAEC53C1677}" sibTransId="{F07103BC-18C2-8243-990B-B611E743E301}"/>
    <dgm:cxn modelId="{21733F29-CF67-4699-A425-B6F3A799E882}" type="presOf" srcId="{1501ACF9-D09B-4895-B9E4-2D38668421F3}" destId="{98145C1F-FA49-4BB4-A698-3A74DB0EC07A}" srcOrd="0" destOrd="1" presId="urn:microsoft.com/office/officeart/2005/8/layout/pyramid2"/>
    <dgm:cxn modelId="{C71BD42A-AA76-4257-B5F2-F393DCAA0DE6}" srcId="{6CC48F74-07B6-B84D-99A6-4EFD31338580}" destId="{B2971EDD-C1C8-403E-895F-BB7B6BDF8300}" srcOrd="0" destOrd="0" parTransId="{05E06668-147C-4659-82F6-2CF38862F6CD}" sibTransId="{2959E7E6-CD35-44DB-A371-76E7E8642584}"/>
    <dgm:cxn modelId="{8906B25C-2E19-BA4B-A552-EAD2C44E4C54}" type="presOf" srcId="{ABD41871-DC0F-274F-B950-BF11CDB9BD2D}" destId="{98145C1F-FA49-4BB4-A698-3A74DB0EC07A}" srcOrd="0" destOrd="0" presId="urn:microsoft.com/office/officeart/2005/8/layout/pyramid2"/>
    <dgm:cxn modelId="{F465BB4E-5EF9-4940-8D7C-FD3EC9924190}" srcId="{6A1A867A-AEEA-1C4D-B7FF-8F3CBFDDABD3}" destId="{6CC48F74-07B6-B84D-99A6-4EFD31338580}" srcOrd="0" destOrd="0" parTransId="{E2FB757D-00F6-D14B-A158-2E45D5D54576}" sibTransId="{AEB403C9-4C94-744A-AB68-649B4A8505ED}"/>
    <dgm:cxn modelId="{18AFC77F-B24D-4ABE-8978-0528CDD9DF87}" srcId="{6CC48F74-07B6-B84D-99A6-4EFD31338580}" destId="{5C1DCD53-B8C8-40BD-ADAD-A1C8A2BAFF67}" srcOrd="2" destOrd="0" parTransId="{AE099F19-F231-4866-86C3-0F5C57E1F39A}" sibTransId="{7DC010AA-38D8-421B-8532-C7588C2EC9AD}"/>
    <dgm:cxn modelId="{CF04A080-7CDB-CF46-9CC2-CE01E39B7682}" type="presOf" srcId="{6A1A867A-AEEA-1C4D-B7FF-8F3CBFDDABD3}" destId="{8044E739-F9E6-42BD-9A9B-22C39BC3E748}" srcOrd="0" destOrd="0" presId="urn:microsoft.com/office/officeart/2005/8/layout/pyramid2"/>
    <dgm:cxn modelId="{3CD7D482-ADA8-441D-A622-95C08AEC946D}" srcId="{ABD41871-DC0F-274F-B950-BF11CDB9BD2D}" destId="{1501ACF9-D09B-4895-B9E4-2D38668421F3}" srcOrd="0" destOrd="0" parTransId="{1DA2C606-6245-4E74-A4DA-BE355BE1A55C}" sibTransId="{A63EFD9B-4D41-4BD7-950C-D3591E40816E}"/>
    <dgm:cxn modelId="{386A75C3-4613-4A09-A738-A2775754EB4B}" type="presOf" srcId="{E42E25CC-79C4-45E9-9B4B-822A0ACEB3EE}" destId="{997C717E-C8DE-49C7-AF26-390C094FA4D8}" srcOrd="0" destOrd="2" presId="urn:microsoft.com/office/officeart/2005/8/layout/pyramid2"/>
    <dgm:cxn modelId="{1EBFC4CC-0970-44F9-BD6C-B931A4ADA036}" type="presOf" srcId="{E479563C-70E6-44C0-8AB8-ADB55A5399D0}" destId="{98145C1F-FA49-4BB4-A698-3A74DB0EC07A}" srcOrd="0" destOrd="2" presId="urn:microsoft.com/office/officeart/2005/8/layout/pyramid2"/>
    <dgm:cxn modelId="{5515D1FD-B910-4D40-9A0D-694BF8F2753D}" type="presOf" srcId="{6CC48F74-07B6-B84D-99A6-4EFD31338580}" destId="{997C717E-C8DE-49C7-AF26-390C094FA4D8}" srcOrd="0" destOrd="0" presId="urn:microsoft.com/office/officeart/2005/8/layout/pyramid2"/>
    <dgm:cxn modelId="{F2F075FE-5D94-4E4D-A3A7-86C6F40E3DCD}" type="presOf" srcId="{5C1DCD53-B8C8-40BD-ADAD-A1C8A2BAFF67}" destId="{997C717E-C8DE-49C7-AF26-390C094FA4D8}" srcOrd="0" destOrd="3" presId="urn:microsoft.com/office/officeart/2005/8/layout/pyramid2"/>
    <dgm:cxn modelId="{C16E30FF-D973-4722-A210-34F9B1A4DCA9}" srcId="{ABD41871-DC0F-274F-B950-BF11CDB9BD2D}" destId="{E479563C-70E6-44C0-8AB8-ADB55A5399D0}" srcOrd="1" destOrd="0" parTransId="{F714E162-0FB2-45D1-B625-76D8F7D272BA}" sibTransId="{9FC35F44-2133-4196-BA36-9120E57EBA66}"/>
    <dgm:cxn modelId="{D2F97B4F-E9A6-2147-AF35-BACA2B402013}" type="presParOf" srcId="{8044E739-F9E6-42BD-9A9B-22C39BC3E748}" destId="{EA9C281C-B5D0-46CA-86FF-7BD8EDBCDD9D}" srcOrd="0" destOrd="0" presId="urn:microsoft.com/office/officeart/2005/8/layout/pyramid2"/>
    <dgm:cxn modelId="{8CCA948F-1C1B-114E-A126-4FBFFBE4D7D2}" type="presParOf" srcId="{8044E739-F9E6-42BD-9A9B-22C39BC3E748}" destId="{0D52084E-62A6-4E01-ABC1-C3C6142A20F3}" srcOrd="1" destOrd="0" presId="urn:microsoft.com/office/officeart/2005/8/layout/pyramid2"/>
    <dgm:cxn modelId="{27A65DE5-42BF-9447-AADF-871F91441417}" type="presParOf" srcId="{0D52084E-62A6-4E01-ABC1-C3C6142A20F3}" destId="{997C717E-C8DE-49C7-AF26-390C094FA4D8}" srcOrd="0" destOrd="0" presId="urn:microsoft.com/office/officeart/2005/8/layout/pyramid2"/>
    <dgm:cxn modelId="{438F5560-4C9A-9140-ADE0-704F67462D9E}" type="presParOf" srcId="{0D52084E-62A6-4E01-ABC1-C3C6142A20F3}" destId="{AB2FFABC-E145-45FA-B24A-9548E4D433A3}" srcOrd="1" destOrd="0" presId="urn:microsoft.com/office/officeart/2005/8/layout/pyramid2"/>
    <dgm:cxn modelId="{EC46E668-8E3C-144C-8433-7C595F050C10}" type="presParOf" srcId="{0D52084E-62A6-4E01-ABC1-C3C6142A20F3}" destId="{98145C1F-FA49-4BB4-A698-3A74DB0EC07A}" srcOrd="2" destOrd="0" presId="urn:microsoft.com/office/officeart/2005/8/layout/pyramid2"/>
    <dgm:cxn modelId="{C6AD4A32-6491-5E4C-9341-CBFA2C91B367}" type="presParOf" srcId="{0D52084E-62A6-4E01-ABC1-C3C6142A20F3}" destId="{FDDE13B9-4B96-4425-8014-F5D10049068E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D7D2AF7-7936-564B-BC2B-4AD7604358FE}" type="doc">
      <dgm:prSet loTypeId="urn:microsoft.com/office/officeart/2005/8/layout/hList2#1" loCatId="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2F7173B-10E8-E24B-83CE-EC9CEA0C3DFC}">
      <dgm:prSet phldrT="[Text]" custT="1"/>
      <dgm:spPr/>
      <dgm:t>
        <a:bodyPr/>
        <a:lstStyle/>
        <a:p>
          <a:r>
            <a:rPr lang="en-US" sz="2000" b="1" dirty="0" err="1"/>
            <a:t>Absolutismo</a:t>
          </a:r>
          <a:endParaRPr lang="en-US" sz="1800" b="1" dirty="0"/>
        </a:p>
      </dgm:t>
    </dgm:pt>
    <dgm:pt modelId="{2343C876-82C2-EE41-9123-0510126C6C95}" type="parTrans" cxnId="{C72FF221-7262-364D-A643-BC01BF57AC60}">
      <dgm:prSet/>
      <dgm:spPr/>
      <dgm:t>
        <a:bodyPr/>
        <a:lstStyle/>
        <a:p>
          <a:endParaRPr lang="en-US"/>
        </a:p>
      </dgm:t>
    </dgm:pt>
    <dgm:pt modelId="{ADB31AB9-D38D-E04D-B7AD-54C6D2BB9FDE}" type="sibTrans" cxnId="{C72FF221-7262-364D-A643-BC01BF57AC60}">
      <dgm:prSet/>
      <dgm:spPr/>
      <dgm:t>
        <a:bodyPr/>
        <a:lstStyle/>
        <a:p>
          <a:endParaRPr lang="en-US"/>
        </a:p>
      </dgm:t>
    </dgm:pt>
    <dgm:pt modelId="{2F617E3D-4988-ED40-89EA-EE691144E8C8}">
      <dgm:prSet phldrT="[Text]"/>
      <dgm:spPr/>
      <dgm:t>
        <a:bodyPr/>
        <a:lstStyle/>
        <a:p>
          <a:r>
            <a:rPr lang="en-US" sz="1600" dirty="0" err="1"/>
            <a:t>Derecho</a:t>
          </a:r>
          <a:r>
            <a:rPr lang="en-US" sz="1600" dirty="0"/>
            <a:t> </a:t>
          </a:r>
          <a:r>
            <a:rPr lang="en-US" sz="1600" dirty="0" err="1"/>
            <a:t>divino</a:t>
          </a:r>
          <a:endParaRPr lang="en-US" sz="1600" dirty="0"/>
        </a:p>
      </dgm:t>
    </dgm:pt>
    <dgm:pt modelId="{4AD4CBD3-B6E4-7C43-B6BE-18391C12D04B}" type="parTrans" cxnId="{4B9A08D8-4AF5-6A44-923D-F27DE3B1CA70}">
      <dgm:prSet/>
      <dgm:spPr/>
      <dgm:t>
        <a:bodyPr/>
        <a:lstStyle/>
        <a:p>
          <a:endParaRPr lang="en-US"/>
        </a:p>
      </dgm:t>
    </dgm:pt>
    <dgm:pt modelId="{59FB01C7-B32B-C547-B68C-30C5994618AD}" type="sibTrans" cxnId="{4B9A08D8-4AF5-6A44-923D-F27DE3B1CA70}">
      <dgm:prSet/>
      <dgm:spPr/>
      <dgm:t>
        <a:bodyPr/>
        <a:lstStyle/>
        <a:p>
          <a:endParaRPr lang="en-US"/>
        </a:p>
      </dgm:t>
    </dgm:pt>
    <dgm:pt modelId="{01DDFE12-C491-6F4B-97BC-1D545308B0D1}">
      <dgm:prSet phldrT="[Text]"/>
      <dgm:spPr/>
      <dgm:t>
        <a:bodyPr/>
        <a:lstStyle/>
        <a:p>
          <a:r>
            <a:rPr lang="en-US" dirty="0"/>
            <a:t>«</a:t>
          </a:r>
          <a:r>
            <a:rPr lang="en-US" dirty="0" err="1"/>
            <a:t>Todo</a:t>
          </a:r>
          <a:r>
            <a:rPr lang="en-US" dirty="0"/>
            <a:t> para el pueblo </a:t>
          </a:r>
          <a:r>
            <a:rPr lang="en-US" dirty="0" err="1"/>
            <a:t>pero</a:t>
          </a:r>
          <a:r>
            <a:rPr lang="en-US" dirty="0"/>
            <a:t> sin </a:t>
          </a:r>
          <a:r>
            <a:rPr lang="en-US" dirty="0" err="1"/>
            <a:t>el</a:t>
          </a:r>
          <a:r>
            <a:rPr lang="en-US" dirty="0"/>
            <a:t> pueblo»</a:t>
          </a:r>
        </a:p>
      </dgm:t>
    </dgm:pt>
    <dgm:pt modelId="{4A46FBA5-14A6-8B44-9E56-42F04FD3C1E5}" type="parTrans" cxnId="{5690EA9E-F7CE-274B-AD35-B08ADC25F667}">
      <dgm:prSet/>
      <dgm:spPr/>
      <dgm:t>
        <a:bodyPr/>
        <a:lstStyle/>
        <a:p>
          <a:endParaRPr lang="en-US"/>
        </a:p>
      </dgm:t>
    </dgm:pt>
    <dgm:pt modelId="{4F13A880-1665-F047-82FA-BE15D225A297}" type="sibTrans" cxnId="{5690EA9E-F7CE-274B-AD35-B08ADC25F667}">
      <dgm:prSet/>
      <dgm:spPr/>
      <dgm:t>
        <a:bodyPr/>
        <a:lstStyle/>
        <a:p>
          <a:endParaRPr lang="en-US"/>
        </a:p>
      </dgm:t>
    </dgm:pt>
    <dgm:pt modelId="{49268C49-9FEC-4748-9225-1826B61B85E3}">
      <dgm:prSet phldrT="[Text]" custT="1"/>
      <dgm:spPr/>
      <dgm:t>
        <a:bodyPr/>
        <a:lstStyle/>
        <a:p>
          <a:r>
            <a:rPr lang="en-US" sz="2000" b="1" dirty="0" err="1"/>
            <a:t>Parlamentarismo</a:t>
          </a:r>
          <a:endParaRPr lang="en-US" sz="1800" b="1" dirty="0"/>
        </a:p>
      </dgm:t>
    </dgm:pt>
    <dgm:pt modelId="{9CF9203B-D25C-934B-BFF5-6E479D5C61B9}" type="parTrans" cxnId="{88EA17AC-A760-2E46-9860-827151934210}">
      <dgm:prSet/>
      <dgm:spPr/>
      <dgm:t>
        <a:bodyPr/>
        <a:lstStyle/>
        <a:p>
          <a:endParaRPr lang="en-US"/>
        </a:p>
      </dgm:t>
    </dgm:pt>
    <dgm:pt modelId="{1A9B8C71-6346-A940-95C0-634142FEF35A}" type="sibTrans" cxnId="{88EA17AC-A760-2E46-9860-827151934210}">
      <dgm:prSet/>
      <dgm:spPr/>
      <dgm:t>
        <a:bodyPr/>
        <a:lstStyle/>
        <a:p>
          <a:endParaRPr lang="en-US"/>
        </a:p>
      </dgm:t>
    </dgm:pt>
    <dgm:pt modelId="{F6F2DE93-E7B5-5C41-B5DC-F23B9305A6B5}">
      <dgm:prSet phldrT="[Text]"/>
      <dgm:spPr/>
      <dgm:t>
        <a:bodyPr/>
        <a:lstStyle/>
        <a:p>
          <a:r>
            <a:rPr lang="en-US" dirty="0" err="1"/>
            <a:t>Revolución</a:t>
          </a:r>
          <a:r>
            <a:rPr lang="en-US" dirty="0"/>
            <a:t> de 1688 y </a:t>
          </a:r>
          <a:r>
            <a:rPr lang="en-US" i="1" dirty="0"/>
            <a:t>Bill of Rights</a:t>
          </a:r>
        </a:p>
      </dgm:t>
    </dgm:pt>
    <dgm:pt modelId="{9665CE36-3FB3-7048-A194-2E7ED85D75EC}" type="parTrans" cxnId="{692A52F2-446C-B04D-BDEA-863486388462}">
      <dgm:prSet/>
      <dgm:spPr/>
      <dgm:t>
        <a:bodyPr/>
        <a:lstStyle/>
        <a:p>
          <a:endParaRPr lang="en-US"/>
        </a:p>
      </dgm:t>
    </dgm:pt>
    <dgm:pt modelId="{3D3834C6-8C31-C24E-AC2A-0BB2D763A8E5}" type="sibTrans" cxnId="{692A52F2-446C-B04D-BDEA-863486388462}">
      <dgm:prSet/>
      <dgm:spPr/>
      <dgm:t>
        <a:bodyPr/>
        <a:lstStyle/>
        <a:p>
          <a:endParaRPr lang="en-US"/>
        </a:p>
      </dgm:t>
    </dgm:pt>
    <dgm:pt modelId="{C1CB5250-FA8A-454D-8A21-02862F905CD3}">
      <dgm:prSet phldrT="[Text]"/>
      <dgm:spPr/>
      <dgm:t>
        <a:bodyPr/>
        <a:lstStyle/>
        <a:p>
          <a:r>
            <a:rPr lang="en-US" sz="1600" dirty="0" err="1"/>
            <a:t>Concentración</a:t>
          </a:r>
          <a:r>
            <a:rPr lang="en-US" sz="1600" dirty="0"/>
            <a:t> de </a:t>
          </a:r>
          <a:r>
            <a:rPr lang="en-US" sz="1600" dirty="0" err="1"/>
            <a:t>poderes</a:t>
          </a:r>
          <a:endParaRPr lang="en-US" sz="1600" dirty="0"/>
        </a:p>
      </dgm:t>
    </dgm:pt>
    <dgm:pt modelId="{7FE652B8-2486-B64C-AB29-6F1EABBD970B}" type="parTrans" cxnId="{F9F95BB3-2729-2C48-AE9D-18E602CF6392}">
      <dgm:prSet/>
      <dgm:spPr/>
      <dgm:t>
        <a:bodyPr/>
        <a:lstStyle/>
        <a:p>
          <a:endParaRPr lang="es-ES"/>
        </a:p>
      </dgm:t>
    </dgm:pt>
    <dgm:pt modelId="{61CE4F26-27D5-FE42-849D-8E5C5E03CE36}" type="sibTrans" cxnId="{F9F95BB3-2729-2C48-AE9D-18E602CF6392}">
      <dgm:prSet/>
      <dgm:spPr/>
      <dgm:t>
        <a:bodyPr/>
        <a:lstStyle/>
        <a:p>
          <a:endParaRPr lang="es-ES"/>
        </a:p>
      </dgm:t>
    </dgm:pt>
    <dgm:pt modelId="{8EECD253-B1A5-F84F-B8FC-2C4ED4B9ABB8}">
      <dgm:prSet phldrT="[Text]"/>
      <dgm:spPr/>
      <dgm:t>
        <a:bodyPr/>
        <a:lstStyle/>
        <a:p>
          <a:r>
            <a:rPr lang="en-US" sz="1600" dirty="0" err="1"/>
            <a:t>Limitaciones</a:t>
          </a:r>
          <a:r>
            <a:rPr lang="en-US" sz="1600" dirty="0"/>
            <a:t> (</a:t>
          </a:r>
          <a:r>
            <a:rPr lang="en-US" sz="1600" dirty="0" err="1"/>
            <a:t>leyes</a:t>
          </a:r>
          <a:r>
            <a:rPr lang="en-US" sz="1600" dirty="0"/>
            <a:t> de Dios, </a:t>
          </a:r>
          <a:r>
            <a:rPr lang="en-US" sz="1600" dirty="0" err="1"/>
            <a:t>parlamentos</a:t>
          </a:r>
          <a:r>
            <a:rPr lang="en-US" sz="1600" dirty="0"/>
            <a:t>, </a:t>
          </a:r>
          <a:r>
            <a:rPr lang="en-US" sz="1600" dirty="0" err="1"/>
            <a:t>Administración</a:t>
          </a:r>
          <a:r>
            <a:rPr lang="en-US" sz="1600" dirty="0"/>
            <a:t> </a:t>
          </a:r>
          <a:r>
            <a:rPr lang="en-US" sz="1600" dirty="0" err="1"/>
            <a:t>limitada</a:t>
          </a:r>
          <a:r>
            <a:rPr lang="en-US" sz="1600" dirty="0"/>
            <a:t>, etc.) </a:t>
          </a:r>
        </a:p>
      </dgm:t>
    </dgm:pt>
    <dgm:pt modelId="{0B2C9D80-AF5F-DA45-A5D9-341AD5A17C22}" type="parTrans" cxnId="{47821B54-032D-F345-932B-72CC89EEED33}">
      <dgm:prSet/>
      <dgm:spPr/>
      <dgm:t>
        <a:bodyPr/>
        <a:lstStyle/>
        <a:p>
          <a:endParaRPr lang="es-ES"/>
        </a:p>
      </dgm:t>
    </dgm:pt>
    <dgm:pt modelId="{FA0F4EF4-29C5-344C-B22C-6E0274A4A95D}" type="sibTrans" cxnId="{47821B54-032D-F345-932B-72CC89EEED33}">
      <dgm:prSet/>
      <dgm:spPr/>
      <dgm:t>
        <a:bodyPr/>
        <a:lstStyle/>
        <a:p>
          <a:endParaRPr lang="es-ES"/>
        </a:p>
      </dgm:t>
    </dgm:pt>
    <dgm:pt modelId="{98358EAA-6698-024D-B615-58A37932056F}">
      <dgm:prSet phldrT="[Text]"/>
      <dgm:spPr/>
      <dgm:t>
        <a:bodyPr/>
        <a:lstStyle/>
        <a:p>
          <a:r>
            <a:rPr lang="en-US" dirty="0" err="1"/>
            <a:t>Representantes</a:t>
          </a:r>
          <a:r>
            <a:rPr lang="en-US" dirty="0"/>
            <a:t>: Federico II, Carlos III, José II, Catalina II, etc.</a:t>
          </a:r>
        </a:p>
      </dgm:t>
    </dgm:pt>
    <dgm:pt modelId="{343E7E7B-A74C-454B-B0DD-65143DFA6FE5}" type="parTrans" cxnId="{BCD410CF-9A9A-8B47-BC77-65CD7C4BDD9F}">
      <dgm:prSet/>
      <dgm:spPr/>
      <dgm:t>
        <a:bodyPr/>
        <a:lstStyle/>
        <a:p>
          <a:endParaRPr lang="es-ES"/>
        </a:p>
      </dgm:t>
    </dgm:pt>
    <dgm:pt modelId="{597F13B4-850A-7D45-89C3-A377D7C9A4B5}" type="sibTrans" cxnId="{BCD410CF-9A9A-8B47-BC77-65CD7C4BDD9F}">
      <dgm:prSet/>
      <dgm:spPr/>
      <dgm:t>
        <a:bodyPr/>
        <a:lstStyle/>
        <a:p>
          <a:endParaRPr lang="es-ES"/>
        </a:p>
      </dgm:t>
    </dgm:pt>
    <dgm:pt modelId="{76B01D1F-7B8C-AE48-B8BF-0787E97321FD}">
      <dgm:prSet phldrT="[Text]"/>
      <dgm:spPr/>
      <dgm:t>
        <a:bodyPr/>
        <a:lstStyle/>
        <a:p>
          <a:r>
            <a:rPr lang="en-US" dirty="0" err="1"/>
            <a:t>Reformas</a:t>
          </a:r>
          <a:r>
            <a:rPr lang="en-US" dirty="0"/>
            <a:t> en </a:t>
          </a:r>
          <a:r>
            <a:rPr lang="en-US" dirty="0" err="1"/>
            <a:t>educación</a:t>
          </a:r>
          <a:r>
            <a:rPr lang="en-US" dirty="0"/>
            <a:t>, </a:t>
          </a:r>
          <a:r>
            <a:rPr lang="en-US" dirty="0" err="1"/>
            <a:t>economía</a:t>
          </a:r>
          <a:r>
            <a:rPr lang="en-US" dirty="0"/>
            <a:t>, </a:t>
          </a:r>
          <a:r>
            <a:rPr lang="en-US" dirty="0" err="1"/>
            <a:t>infraestructuras</a:t>
          </a:r>
          <a:r>
            <a:rPr lang="en-US" dirty="0"/>
            <a:t>, etc. </a:t>
          </a:r>
        </a:p>
      </dgm:t>
    </dgm:pt>
    <dgm:pt modelId="{6DED02A4-33EE-D641-A0AB-A0EF79F231D6}" type="parTrans" cxnId="{6E5D5F07-04D7-BC4D-869E-BC26318A6C72}">
      <dgm:prSet/>
      <dgm:spPr/>
      <dgm:t>
        <a:bodyPr/>
        <a:lstStyle/>
        <a:p>
          <a:endParaRPr lang="es-ES"/>
        </a:p>
      </dgm:t>
    </dgm:pt>
    <dgm:pt modelId="{A353839A-A8FB-4D4B-988E-2DAC6740FD6F}" type="sibTrans" cxnId="{6E5D5F07-04D7-BC4D-869E-BC26318A6C72}">
      <dgm:prSet/>
      <dgm:spPr/>
      <dgm:t>
        <a:bodyPr/>
        <a:lstStyle/>
        <a:p>
          <a:endParaRPr lang="es-ES"/>
        </a:p>
      </dgm:t>
    </dgm:pt>
    <dgm:pt modelId="{CC7D61FE-5AE0-394C-B561-4D6A9E950B61}">
      <dgm:prSet phldrT="[Text]" custT="1"/>
      <dgm:spPr/>
      <dgm:t>
        <a:bodyPr/>
        <a:lstStyle/>
        <a:p>
          <a:r>
            <a:rPr lang="en-US" sz="1600" dirty="0" err="1"/>
            <a:t>Ejemplo</a:t>
          </a:r>
          <a:r>
            <a:rPr lang="en-US" sz="1600" dirty="0"/>
            <a:t>: Luis </a:t>
          </a:r>
          <a:r>
            <a:rPr lang="en-US" sz="1600" b="0" cap="small" baseline="0" dirty="0"/>
            <a:t>XIV</a:t>
          </a:r>
          <a:endParaRPr lang="en-US" sz="1800" b="0" cap="small" baseline="0" dirty="0"/>
        </a:p>
      </dgm:t>
    </dgm:pt>
    <dgm:pt modelId="{D28D2E82-F29B-3640-BDA6-4C96091A99C2}" type="parTrans" cxnId="{133DE62A-9245-354B-B401-5E366F5ACF5E}">
      <dgm:prSet/>
      <dgm:spPr/>
      <dgm:t>
        <a:bodyPr/>
        <a:lstStyle/>
        <a:p>
          <a:endParaRPr lang="es-ES"/>
        </a:p>
      </dgm:t>
    </dgm:pt>
    <dgm:pt modelId="{C738EA66-22C9-2A41-AE93-18EA70235B0B}" type="sibTrans" cxnId="{133DE62A-9245-354B-B401-5E366F5ACF5E}">
      <dgm:prSet/>
      <dgm:spPr/>
      <dgm:t>
        <a:bodyPr/>
        <a:lstStyle/>
        <a:p>
          <a:endParaRPr lang="es-ES"/>
        </a:p>
      </dgm:t>
    </dgm:pt>
    <dgm:pt modelId="{9B9A498A-EFDD-9E4F-A9DA-3605F98C4514}">
      <dgm:prSet phldrT="[Text]"/>
      <dgm:spPr/>
      <dgm:t>
        <a:bodyPr/>
        <a:lstStyle/>
        <a:p>
          <a:r>
            <a:rPr lang="en-US" dirty="0" err="1"/>
            <a:t>Cámara</a:t>
          </a:r>
          <a:r>
            <a:rPr lang="en-US" dirty="0"/>
            <a:t> Alta o de los </a:t>
          </a:r>
          <a:r>
            <a:rPr lang="en-US" dirty="0" err="1"/>
            <a:t>Lores</a:t>
          </a:r>
          <a:endParaRPr lang="en-US" dirty="0"/>
        </a:p>
      </dgm:t>
    </dgm:pt>
    <dgm:pt modelId="{39A87384-1932-A449-8E40-C35336DFDF88}" type="parTrans" cxnId="{BB7740BD-ABF1-5F45-9E8B-145B55B11CA6}">
      <dgm:prSet/>
      <dgm:spPr/>
      <dgm:t>
        <a:bodyPr/>
        <a:lstStyle/>
        <a:p>
          <a:endParaRPr lang="es-ES"/>
        </a:p>
      </dgm:t>
    </dgm:pt>
    <dgm:pt modelId="{26E317AD-F12E-B143-A1F6-337102DE2CD3}" type="sibTrans" cxnId="{BB7740BD-ABF1-5F45-9E8B-145B55B11CA6}">
      <dgm:prSet/>
      <dgm:spPr/>
      <dgm:t>
        <a:bodyPr/>
        <a:lstStyle/>
        <a:p>
          <a:endParaRPr lang="es-ES"/>
        </a:p>
      </dgm:t>
    </dgm:pt>
    <dgm:pt modelId="{63937EF5-8803-6042-B697-81AABCF76E82}">
      <dgm:prSet phldrT="[Text]"/>
      <dgm:spPr/>
      <dgm:t>
        <a:bodyPr/>
        <a:lstStyle/>
        <a:p>
          <a:r>
            <a:rPr lang="en-US" dirty="0"/>
            <a:t>Cámara Baja o de </a:t>
          </a:r>
          <a:r>
            <a:rPr lang="en-US" dirty="0" err="1"/>
            <a:t>los</a:t>
          </a:r>
          <a:r>
            <a:rPr lang="en-US" dirty="0"/>
            <a:t> </a:t>
          </a:r>
          <a:r>
            <a:rPr lang="en-US" dirty="0" err="1"/>
            <a:t>Comunes</a:t>
          </a:r>
          <a:endParaRPr lang="en-US" dirty="0"/>
        </a:p>
      </dgm:t>
    </dgm:pt>
    <dgm:pt modelId="{6CC20F3D-EE3C-6D4F-A318-E07C460170AF}" type="parTrans" cxnId="{145C717B-07EC-184A-9439-95F715FB1ADA}">
      <dgm:prSet/>
      <dgm:spPr/>
      <dgm:t>
        <a:bodyPr/>
        <a:lstStyle/>
        <a:p>
          <a:endParaRPr lang="es-ES"/>
        </a:p>
      </dgm:t>
    </dgm:pt>
    <dgm:pt modelId="{34911405-DD58-184D-ADAA-7A7297AABD50}" type="sibTrans" cxnId="{145C717B-07EC-184A-9439-95F715FB1ADA}">
      <dgm:prSet/>
      <dgm:spPr/>
      <dgm:t>
        <a:bodyPr/>
        <a:lstStyle/>
        <a:p>
          <a:endParaRPr lang="es-ES"/>
        </a:p>
      </dgm:t>
    </dgm:pt>
    <dgm:pt modelId="{4C274413-8956-4E41-BADD-800AE90CE618}">
      <dgm:prSet phldrT="[Text]"/>
      <dgm:spPr/>
      <dgm:t>
        <a:bodyPr/>
        <a:lstStyle/>
        <a:p>
          <a:r>
            <a:rPr lang="en-US" i="1" dirty="0"/>
            <a:t>Tories</a:t>
          </a:r>
          <a:r>
            <a:rPr lang="en-US" dirty="0"/>
            <a:t> o </a:t>
          </a:r>
          <a:r>
            <a:rPr lang="en-US" dirty="0" err="1"/>
            <a:t>conservadores</a:t>
          </a:r>
          <a:endParaRPr lang="en-US" dirty="0"/>
        </a:p>
      </dgm:t>
    </dgm:pt>
    <dgm:pt modelId="{42D878BC-9486-3C45-BAC3-0D64EF04E475}" type="parTrans" cxnId="{7932E4D2-048B-854C-8612-8B7004030523}">
      <dgm:prSet/>
      <dgm:spPr/>
      <dgm:t>
        <a:bodyPr/>
        <a:lstStyle/>
        <a:p>
          <a:endParaRPr lang="es-ES"/>
        </a:p>
      </dgm:t>
    </dgm:pt>
    <dgm:pt modelId="{4C7E6CBD-ED3D-734F-9E24-90849EB6F67B}" type="sibTrans" cxnId="{7932E4D2-048B-854C-8612-8B7004030523}">
      <dgm:prSet/>
      <dgm:spPr/>
      <dgm:t>
        <a:bodyPr/>
        <a:lstStyle/>
        <a:p>
          <a:endParaRPr lang="es-ES"/>
        </a:p>
      </dgm:t>
    </dgm:pt>
    <dgm:pt modelId="{C7C62FEE-190E-F841-908B-4457D7024FB3}">
      <dgm:prSet phldrT="[Text]"/>
      <dgm:spPr/>
      <dgm:t>
        <a:bodyPr/>
        <a:lstStyle/>
        <a:p>
          <a:r>
            <a:rPr lang="en-US" i="1" dirty="0"/>
            <a:t>Whigs</a:t>
          </a:r>
          <a:r>
            <a:rPr lang="en-US" dirty="0"/>
            <a:t> (</a:t>
          </a:r>
          <a:r>
            <a:rPr lang="en-US" dirty="0" err="1"/>
            <a:t>futuros</a:t>
          </a:r>
          <a:r>
            <a:rPr lang="en-US" dirty="0"/>
            <a:t> </a:t>
          </a:r>
          <a:r>
            <a:rPr lang="en-US" dirty="0" err="1"/>
            <a:t>liberales</a:t>
          </a:r>
          <a:r>
            <a:rPr lang="en-US" dirty="0"/>
            <a:t>)</a:t>
          </a:r>
        </a:p>
      </dgm:t>
    </dgm:pt>
    <dgm:pt modelId="{79EEE9D7-6B0B-1040-AD97-6F69410F5329}" type="parTrans" cxnId="{73B27EF8-51B5-E44A-AEF7-F2F58E2BC364}">
      <dgm:prSet/>
      <dgm:spPr/>
      <dgm:t>
        <a:bodyPr/>
        <a:lstStyle/>
        <a:p>
          <a:endParaRPr lang="es-ES"/>
        </a:p>
      </dgm:t>
    </dgm:pt>
    <dgm:pt modelId="{F9F24DEE-1E8C-EB4C-ACAA-AF52E9829DF4}" type="sibTrans" cxnId="{73B27EF8-51B5-E44A-AEF7-F2F58E2BC364}">
      <dgm:prSet/>
      <dgm:spPr/>
      <dgm:t>
        <a:bodyPr/>
        <a:lstStyle/>
        <a:p>
          <a:endParaRPr lang="es-ES"/>
        </a:p>
      </dgm:t>
    </dgm:pt>
    <dgm:pt modelId="{0B81979F-F878-6C4B-858C-2360B25917BE}">
      <dgm:prSet phldrT="[Text]"/>
      <dgm:spPr/>
      <dgm:t>
        <a:bodyPr/>
        <a:lstStyle/>
        <a:p>
          <a:r>
            <a:rPr lang="en-US" dirty="0" err="1"/>
            <a:t>Figura</a:t>
          </a:r>
          <a:r>
            <a:rPr lang="en-US" dirty="0"/>
            <a:t> del primer </a:t>
          </a:r>
          <a:r>
            <a:rPr lang="en-US" dirty="0" err="1"/>
            <a:t>ministro</a:t>
          </a:r>
          <a:endParaRPr lang="en-US" dirty="0"/>
        </a:p>
      </dgm:t>
    </dgm:pt>
    <dgm:pt modelId="{0CD00116-7D4C-AF46-8896-3DC4044F94E8}" type="parTrans" cxnId="{EC98990E-444E-4F43-A9BE-0B2DBAC67EE2}">
      <dgm:prSet/>
      <dgm:spPr/>
      <dgm:t>
        <a:bodyPr/>
        <a:lstStyle/>
        <a:p>
          <a:endParaRPr lang="es-ES"/>
        </a:p>
      </dgm:t>
    </dgm:pt>
    <dgm:pt modelId="{604C682E-8EE9-4B4D-A1CC-7B84C09BEB21}" type="sibTrans" cxnId="{EC98990E-444E-4F43-A9BE-0B2DBAC67EE2}">
      <dgm:prSet/>
      <dgm:spPr/>
      <dgm:t>
        <a:bodyPr/>
        <a:lstStyle/>
        <a:p>
          <a:endParaRPr lang="es-ES"/>
        </a:p>
      </dgm:t>
    </dgm:pt>
    <dgm:pt modelId="{0672A340-3935-234B-AE72-EEB73D7D4F82}">
      <dgm:prSet phldrT="[Text]" custT="1"/>
      <dgm:spPr/>
      <dgm:t>
        <a:bodyPr/>
        <a:lstStyle/>
        <a:p>
          <a:r>
            <a:rPr lang="en-US" sz="2000" b="1" dirty="0" err="1"/>
            <a:t>Despotismo</a:t>
          </a:r>
          <a:r>
            <a:rPr lang="en-US" sz="2000" b="1" dirty="0"/>
            <a:t> </a:t>
          </a:r>
          <a:r>
            <a:rPr lang="en-US" sz="2000" b="1" dirty="0" err="1"/>
            <a:t>ilustrado</a:t>
          </a:r>
          <a:endParaRPr lang="en-US" sz="2000" b="1" dirty="0"/>
        </a:p>
      </dgm:t>
    </dgm:pt>
    <dgm:pt modelId="{5559CA0D-7DAD-784A-B4BD-7504BB509808}" type="sibTrans" cxnId="{9132F739-43F1-0149-8D92-1A878F918E44}">
      <dgm:prSet/>
      <dgm:spPr/>
      <dgm:t>
        <a:bodyPr/>
        <a:lstStyle/>
        <a:p>
          <a:endParaRPr lang="en-US"/>
        </a:p>
      </dgm:t>
    </dgm:pt>
    <dgm:pt modelId="{E3338B2E-8F45-974F-B25A-9D821DA1838C}" type="parTrans" cxnId="{9132F739-43F1-0149-8D92-1A878F918E44}">
      <dgm:prSet/>
      <dgm:spPr/>
      <dgm:t>
        <a:bodyPr/>
        <a:lstStyle/>
        <a:p>
          <a:endParaRPr lang="en-US"/>
        </a:p>
      </dgm:t>
    </dgm:pt>
    <dgm:pt modelId="{BE5FA7DA-A691-F049-9CB9-CBC00FE84422}" type="pres">
      <dgm:prSet presAssocID="{BD7D2AF7-7936-564B-BC2B-4AD7604358FE}" presName="linearFlow" presStyleCnt="0">
        <dgm:presLayoutVars>
          <dgm:dir/>
          <dgm:animLvl val="lvl"/>
          <dgm:resizeHandles/>
        </dgm:presLayoutVars>
      </dgm:prSet>
      <dgm:spPr/>
    </dgm:pt>
    <dgm:pt modelId="{F8458C4B-527A-C645-87E1-CE4785392BC8}" type="pres">
      <dgm:prSet presAssocID="{E2F7173B-10E8-E24B-83CE-EC9CEA0C3DFC}" presName="compositeNode" presStyleCnt="0">
        <dgm:presLayoutVars>
          <dgm:bulletEnabled val="1"/>
        </dgm:presLayoutVars>
      </dgm:prSet>
      <dgm:spPr/>
    </dgm:pt>
    <dgm:pt modelId="{113F44D4-7A3F-8947-A875-62C988D41E22}" type="pres">
      <dgm:prSet presAssocID="{E2F7173B-10E8-E24B-83CE-EC9CEA0C3DFC}" presName="image" presStyleLbl="fgImgPlace1" presStyleIdx="0" presStyleCnt="3" custScaleY="145132" custLinFactX="100000" custLinFactNeighborX="123630" custLinFactNeighborY="-282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6FC106B-4E2E-8747-959F-F0E6BB903A78}" type="pres">
      <dgm:prSet presAssocID="{E2F7173B-10E8-E24B-83CE-EC9CEA0C3DFC}" presName="childNode" presStyleLbl="node1" presStyleIdx="0" presStyleCnt="3" custScaleY="83701" custLinFactNeighborY="3683">
        <dgm:presLayoutVars>
          <dgm:bulletEnabled val="1"/>
        </dgm:presLayoutVars>
      </dgm:prSet>
      <dgm:spPr/>
    </dgm:pt>
    <dgm:pt modelId="{238F8E6D-4463-8C49-BA90-09FBDFF32C94}" type="pres">
      <dgm:prSet presAssocID="{E2F7173B-10E8-E24B-83CE-EC9CEA0C3DFC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ACDBFE9A-050A-894D-8AAA-D833420DF58E}" type="pres">
      <dgm:prSet presAssocID="{ADB31AB9-D38D-E04D-B7AD-54C6D2BB9FDE}" presName="sibTrans" presStyleCnt="0"/>
      <dgm:spPr/>
    </dgm:pt>
    <dgm:pt modelId="{D529036E-9AED-CF47-AAA3-B8ABDE0E2B57}" type="pres">
      <dgm:prSet presAssocID="{0672A340-3935-234B-AE72-EEB73D7D4F82}" presName="compositeNode" presStyleCnt="0">
        <dgm:presLayoutVars>
          <dgm:bulletEnabled val="1"/>
        </dgm:presLayoutVars>
      </dgm:prSet>
      <dgm:spPr/>
    </dgm:pt>
    <dgm:pt modelId="{7A9ACCC3-9320-E847-8FC8-9C7853695517}" type="pres">
      <dgm:prSet presAssocID="{0672A340-3935-234B-AE72-EEB73D7D4F82}" presName="image" presStyleLbl="fgImgPlace1" presStyleIdx="1" presStyleCnt="3" custScaleY="143744" custLinFactX="100000" custLinFactNeighborX="113372" custLinFactNeighborY="-578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DDC8719-17A6-5F4E-801E-AF4F79DCAA98}" type="pres">
      <dgm:prSet presAssocID="{0672A340-3935-234B-AE72-EEB73D7D4F82}" presName="childNode" presStyleLbl="node1" presStyleIdx="1" presStyleCnt="3" custScaleY="82551" custLinFactNeighborY="2868">
        <dgm:presLayoutVars>
          <dgm:bulletEnabled val="1"/>
        </dgm:presLayoutVars>
      </dgm:prSet>
      <dgm:spPr/>
    </dgm:pt>
    <dgm:pt modelId="{06476612-98BE-7049-B4B0-27AA6A60B9E0}" type="pres">
      <dgm:prSet presAssocID="{0672A340-3935-234B-AE72-EEB73D7D4F82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46F539FC-94D3-5D4B-A080-5DCDE4D10A4C}" type="pres">
      <dgm:prSet presAssocID="{5559CA0D-7DAD-784A-B4BD-7504BB509808}" presName="sibTrans" presStyleCnt="0"/>
      <dgm:spPr/>
    </dgm:pt>
    <dgm:pt modelId="{08FE611D-DEF6-0C4B-9DEA-F7FBCF7B618B}" type="pres">
      <dgm:prSet presAssocID="{49268C49-9FEC-4748-9225-1826B61B85E3}" presName="compositeNode" presStyleCnt="0">
        <dgm:presLayoutVars>
          <dgm:bulletEnabled val="1"/>
        </dgm:presLayoutVars>
      </dgm:prSet>
      <dgm:spPr/>
    </dgm:pt>
    <dgm:pt modelId="{B3CE76C9-926E-AD40-A449-2866778E23BD}" type="pres">
      <dgm:prSet presAssocID="{49268C49-9FEC-4748-9225-1826B61B85E3}" presName="image" presStyleLbl="fgImgPlace1" presStyleIdx="2" presStyleCnt="3" custScaleX="112182" custScaleY="147440" custLinFactX="95471" custLinFactNeighborX="100000" custLinFactNeighborY="-578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4900C2A-D7F3-4548-A81C-4DC067388AD9}" type="pres">
      <dgm:prSet presAssocID="{49268C49-9FEC-4748-9225-1826B61B85E3}" presName="childNode" presStyleLbl="node1" presStyleIdx="2" presStyleCnt="3" custScaleY="83701" custLinFactNeighborY="3361">
        <dgm:presLayoutVars>
          <dgm:bulletEnabled val="1"/>
        </dgm:presLayoutVars>
      </dgm:prSet>
      <dgm:spPr/>
    </dgm:pt>
    <dgm:pt modelId="{DA4FED22-9896-3947-8864-9A0DFA25250F}" type="pres">
      <dgm:prSet presAssocID="{49268C49-9FEC-4748-9225-1826B61B85E3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6E5D5F07-04D7-BC4D-869E-BC26318A6C72}" srcId="{0672A340-3935-234B-AE72-EEB73D7D4F82}" destId="{76B01D1F-7B8C-AE48-B8BF-0787E97321FD}" srcOrd="2" destOrd="0" parTransId="{6DED02A4-33EE-D641-A0AB-A0EF79F231D6}" sibTransId="{A353839A-A8FB-4D4B-988E-2DAC6740FD6F}"/>
    <dgm:cxn modelId="{EC98990E-444E-4F43-A9BE-0B2DBAC67EE2}" srcId="{49268C49-9FEC-4748-9225-1826B61B85E3}" destId="{0B81979F-F878-6C4B-858C-2360B25917BE}" srcOrd="5" destOrd="0" parTransId="{0CD00116-7D4C-AF46-8896-3DC4044F94E8}" sibTransId="{604C682E-8EE9-4B4D-A1CC-7B84C09BEB21}"/>
    <dgm:cxn modelId="{29403216-B896-624B-8A45-A7EA12187933}" type="presOf" srcId="{63937EF5-8803-6042-B697-81AABCF76E82}" destId="{44900C2A-D7F3-4548-A81C-4DC067388AD9}" srcOrd="0" destOrd="2" presId="urn:microsoft.com/office/officeart/2005/8/layout/hList2#1"/>
    <dgm:cxn modelId="{C72FF221-7262-364D-A643-BC01BF57AC60}" srcId="{BD7D2AF7-7936-564B-BC2B-4AD7604358FE}" destId="{E2F7173B-10E8-E24B-83CE-EC9CEA0C3DFC}" srcOrd="0" destOrd="0" parTransId="{2343C876-82C2-EE41-9123-0510126C6C95}" sibTransId="{ADB31AB9-D38D-E04D-B7AD-54C6D2BB9FDE}"/>
    <dgm:cxn modelId="{EAE09C22-B124-D04C-8793-A99E8D06C0DE}" type="presOf" srcId="{9B9A498A-EFDD-9E4F-A9DA-3605F98C4514}" destId="{44900C2A-D7F3-4548-A81C-4DC067388AD9}" srcOrd="0" destOrd="1" presId="urn:microsoft.com/office/officeart/2005/8/layout/hList2#1"/>
    <dgm:cxn modelId="{133DE62A-9245-354B-B401-5E366F5ACF5E}" srcId="{E2F7173B-10E8-E24B-83CE-EC9CEA0C3DFC}" destId="{CC7D61FE-5AE0-394C-B561-4D6A9E950B61}" srcOrd="3" destOrd="0" parTransId="{D28D2E82-F29B-3640-BDA6-4C96091A99C2}" sibTransId="{C738EA66-22C9-2A41-AE93-18EA70235B0B}"/>
    <dgm:cxn modelId="{21F22031-84BA-FE44-9BC9-8DBDB8F9BF64}" type="presOf" srcId="{0672A340-3935-234B-AE72-EEB73D7D4F82}" destId="{06476612-98BE-7049-B4B0-27AA6A60B9E0}" srcOrd="0" destOrd="0" presId="urn:microsoft.com/office/officeart/2005/8/layout/hList2#1"/>
    <dgm:cxn modelId="{B6509431-4611-E542-8356-76A548B6888F}" type="presOf" srcId="{49268C49-9FEC-4748-9225-1826B61B85E3}" destId="{DA4FED22-9896-3947-8864-9A0DFA25250F}" srcOrd="0" destOrd="0" presId="urn:microsoft.com/office/officeart/2005/8/layout/hList2#1"/>
    <dgm:cxn modelId="{D5207E34-5F88-43C5-B844-8561E2C64B9F}" type="presOf" srcId="{C1CB5250-FA8A-454D-8A21-02862F905CD3}" destId="{36FC106B-4E2E-8747-959F-F0E6BB903A78}" srcOrd="0" destOrd="1" presId="urn:microsoft.com/office/officeart/2005/8/layout/hList2#1"/>
    <dgm:cxn modelId="{D9D8BB35-D7A4-624A-8B53-F60E2C69CDC7}" type="presOf" srcId="{4C274413-8956-4E41-BADD-800AE90CE618}" destId="{44900C2A-D7F3-4548-A81C-4DC067388AD9}" srcOrd="0" destOrd="3" presId="urn:microsoft.com/office/officeart/2005/8/layout/hList2#1"/>
    <dgm:cxn modelId="{35219938-5BDA-BA41-B507-A65BC848791C}" type="presOf" srcId="{C7C62FEE-190E-F841-908B-4457D7024FB3}" destId="{44900C2A-D7F3-4548-A81C-4DC067388AD9}" srcOrd="0" destOrd="4" presId="urn:microsoft.com/office/officeart/2005/8/layout/hList2#1"/>
    <dgm:cxn modelId="{9132F739-43F1-0149-8D92-1A878F918E44}" srcId="{BD7D2AF7-7936-564B-BC2B-4AD7604358FE}" destId="{0672A340-3935-234B-AE72-EEB73D7D4F82}" srcOrd="1" destOrd="0" parTransId="{E3338B2E-8F45-974F-B25A-9D821DA1838C}" sibTransId="{5559CA0D-7DAD-784A-B4BD-7504BB509808}"/>
    <dgm:cxn modelId="{AF64473D-D6AF-4A32-92F3-2440DC9D4E6D}" type="presOf" srcId="{2F617E3D-4988-ED40-89EA-EE691144E8C8}" destId="{36FC106B-4E2E-8747-959F-F0E6BB903A78}" srcOrd="0" destOrd="0" presId="urn:microsoft.com/office/officeart/2005/8/layout/hList2#1"/>
    <dgm:cxn modelId="{E0FA323E-7C4D-FB4A-A6E9-02A8D2AC10CD}" type="presOf" srcId="{F6F2DE93-E7B5-5C41-B5DC-F23B9305A6B5}" destId="{44900C2A-D7F3-4548-A81C-4DC067388AD9}" srcOrd="0" destOrd="0" presId="urn:microsoft.com/office/officeart/2005/8/layout/hList2#1"/>
    <dgm:cxn modelId="{5F60425F-5751-7C4A-8F90-000B641DC0C2}" type="presOf" srcId="{01DDFE12-C491-6F4B-97BC-1D545308B0D1}" destId="{BDDC8719-17A6-5F4E-801E-AF4F79DCAA98}" srcOrd="0" destOrd="0" presId="urn:microsoft.com/office/officeart/2005/8/layout/hList2#1"/>
    <dgm:cxn modelId="{46CA894D-870E-1A45-BE86-43414CAC53A6}" type="presOf" srcId="{76B01D1F-7B8C-AE48-B8BF-0787E97321FD}" destId="{BDDC8719-17A6-5F4E-801E-AF4F79DCAA98}" srcOrd="0" destOrd="2" presId="urn:microsoft.com/office/officeart/2005/8/layout/hList2#1"/>
    <dgm:cxn modelId="{FC36F052-53C6-4780-AA58-E93CF85115A4}" type="presOf" srcId="{8EECD253-B1A5-F84F-B8FC-2C4ED4B9ABB8}" destId="{36FC106B-4E2E-8747-959F-F0E6BB903A78}" srcOrd="0" destOrd="2" presId="urn:microsoft.com/office/officeart/2005/8/layout/hList2#1"/>
    <dgm:cxn modelId="{47821B54-032D-F345-932B-72CC89EEED33}" srcId="{E2F7173B-10E8-E24B-83CE-EC9CEA0C3DFC}" destId="{8EECD253-B1A5-F84F-B8FC-2C4ED4B9ABB8}" srcOrd="2" destOrd="0" parTransId="{0B2C9D80-AF5F-DA45-A5D9-341AD5A17C22}" sibTransId="{FA0F4EF4-29C5-344C-B22C-6E0274A4A95D}"/>
    <dgm:cxn modelId="{145C717B-07EC-184A-9439-95F715FB1ADA}" srcId="{49268C49-9FEC-4748-9225-1826B61B85E3}" destId="{63937EF5-8803-6042-B697-81AABCF76E82}" srcOrd="2" destOrd="0" parTransId="{6CC20F3D-EE3C-6D4F-A318-E07C460170AF}" sibTransId="{34911405-DD58-184D-ADAA-7A7297AABD50}"/>
    <dgm:cxn modelId="{8A66727F-5775-3D45-ADB2-A85D764347D2}" type="presOf" srcId="{98358EAA-6698-024D-B615-58A37932056F}" destId="{BDDC8719-17A6-5F4E-801E-AF4F79DCAA98}" srcOrd="0" destOrd="1" presId="urn:microsoft.com/office/officeart/2005/8/layout/hList2#1"/>
    <dgm:cxn modelId="{5690EA9E-F7CE-274B-AD35-B08ADC25F667}" srcId="{0672A340-3935-234B-AE72-EEB73D7D4F82}" destId="{01DDFE12-C491-6F4B-97BC-1D545308B0D1}" srcOrd="0" destOrd="0" parTransId="{4A46FBA5-14A6-8B44-9E56-42F04FD3C1E5}" sibTransId="{4F13A880-1665-F047-82FA-BE15D225A297}"/>
    <dgm:cxn modelId="{BB2325A8-26B7-4B46-9B31-E7D46F5CFF1A}" type="presOf" srcId="{CC7D61FE-5AE0-394C-B561-4D6A9E950B61}" destId="{36FC106B-4E2E-8747-959F-F0E6BB903A78}" srcOrd="0" destOrd="3" presId="urn:microsoft.com/office/officeart/2005/8/layout/hList2#1"/>
    <dgm:cxn modelId="{88EA17AC-A760-2E46-9860-827151934210}" srcId="{BD7D2AF7-7936-564B-BC2B-4AD7604358FE}" destId="{49268C49-9FEC-4748-9225-1826B61B85E3}" srcOrd="2" destOrd="0" parTransId="{9CF9203B-D25C-934B-BFF5-6E479D5C61B9}" sibTransId="{1A9B8C71-6346-A940-95C0-634142FEF35A}"/>
    <dgm:cxn modelId="{F9F95BB3-2729-2C48-AE9D-18E602CF6392}" srcId="{E2F7173B-10E8-E24B-83CE-EC9CEA0C3DFC}" destId="{C1CB5250-FA8A-454D-8A21-02862F905CD3}" srcOrd="1" destOrd="0" parTransId="{7FE652B8-2486-B64C-AB29-6F1EABBD970B}" sibTransId="{61CE4F26-27D5-FE42-849D-8E5C5E03CE36}"/>
    <dgm:cxn modelId="{BB7740BD-ABF1-5F45-9E8B-145B55B11CA6}" srcId="{49268C49-9FEC-4748-9225-1826B61B85E3}" destId="{9B9A498A-EFDD-9E4F-A9DA-3605F98C4514}" srcOrd="1" destOrd="0" parTransId="{39A87384-1932-A449-8E40-C35336DFDF88}" sibTransId="{26E317AD-F12E-B143-A1F6-337102DE2CD3}"/>
    <dgm:cxn modelId="{BCD410CF-9A9A-8B47-BC77-65CD7C4BDD9F}" srcId="{0672A340-3935-234B-AE72-EEB73D7D4F82}" destId="{98358EAA-6698-024D-B615-58A37932056F}" srcOrd="1" destOrd="0" parTransId="{343E7E7B-A74C-454B-B0DD-65143DFA6FE5}" sibTransId="{597F13B4-850A-7D45-89C3-A377D7C9A4B5}"/>
    <dgm:cxn modelId="{7932E4D2-048B-854C-8612-8B7004030523}" srcId="{49268C49-9FEC-4748-9225-1826B61B85E3}" destId="{4C274413-8956-4E41-BADD-800AE90CE618}" srcOrd="3" destOrd="0" parTransId="{42D878BC-9486-3C45-BAC3-0D64EF04E475}" sibTransId="{4C7E6CBD-ED3D-734F-9E24-90849EB6F67B}"/>
    <dgm:cxn modelId="{3540B7D4-C04C-7C47-BB4D-8824755100EE}" type="presOf" srcId="{E2F7173B-10E8-E24B-83CE-EC9CEA0C3DFC}" destId="{238F8E6D-4463-8C49-BA90-09FBDFF32C94}" srcOrd="0" destOrd="0" presId="urn:microsoft.com/office/officeart/2005/8/layout/hList2#1"/>
    <dgm:cxn modelId="{4B9A08D8-4AF5-6A44-923D-F27DE3B1CA70}" srcId="{E2F7173B-10E8-E24B-83CE-EC9CEA0C3DFC}" destId="{2F617E3D-4988-ED40-89EA-EE691144E8C8}" srcOrd="0" destOrd="0" parTransId="{4AD4CBD3-B6E4-7C43-B6BE-18391C12D04B}" sibTransId="{59FB01C7-B32B-C547-B68C-30C5994618AD}"/>
    <dgm:cxn modelId="{22DBD7DF-0E06-C441-83D8-F9EEA6EE04C4}" type="presOf" srcId="{BD7D2AF7-7936-564B-BC2B-4AD7604358FE}" destId="{BE5FA7DA-A691-F049-9CB9-CBC00FE84422}" srcOrd="0" destOrd="0" presId="urn:microsoft.com/office/officeart/2005/8/layout/hList2#1"/>
    <dgm:cxn modelId="{692A52F2-446C-B04D-BDEA-863486388462}" srcId="{49268C49-9FEC-4748-9225-1826B61B85E3}" destId="{F6F2DE93-E7B5-5C41-B5DC-F23B9305A6B5}" srcOrd="0" destOrd="0" parTransId="{9665CE36-3FB3-7048-A194-2E7ED85D75EC}" sibTransId="{3D3834C6-8C31-C24E-AC2A-0BB2D763A8E5}"/>
    <dgm:cxn modelId="{73B27EF8-51B5-E44A-AEF7-F2F58E2BC364}" srcId="{49268C49-9FEC-4748-9225-1826B61B85E3}" destId="{C7C62FEE-190E-F841-908B-4457D7024FB3}" srcOrd="4" destOrd="0" parTransId="{79EEE9D7-6B0B-1040-AD97-6F69410F5329}" sibTransId="{F9F24DEE-1E8C-EB4C-ACAA-AF52E9829DF4}"/>
    <dgm:cxn modelId="{2EEA34F9-3A67-C64B-8AA2-A64547A22CF1}" type="presOf" srcId="{0B81979F-F878-6C4B-858C-2360B25917BE}" destId="{44900C2A-D7F3-4548-A81C-4DC067388AD9}" srcOrd="0" destOrd="5" presId="urn:microsoft.com/office/officeart/2005/8/layout/hList2#1"/>
    <dgm:cxn modelId="{2F86B0A2-6098-4C46-A438-7EBC69810D79}" type="presParOf" srcId="{BE5FA7DA-A691-F049-9CB9-CBC00FE84422}" destId="{F8458C4B-527A-C645-87E1-CE4785392BC8}" srcOrd="0" destOrd="0" presId="urn:microsoft.com/office/officeart/2005/8/layout/hList2#1"/>
    <dgm:cxn modelId="{21432825-0249-E244-A663-F40795BB7D11}" type="presParOf" srcId="{F8458C4B-527A-C645-87E1-CE4785392BC8}" destId="{113F44D4-7A3F-8947-A875-62C988D41E22}" srcOrd="0" destOrd="0" presId="urn:microsoft.com/office/officeart/2005/8/layout/hList2#1"/>
    <dgm:cxn modelId="{7A3EE9DC-32E3-F04B-B916-4AEEEF849232}" type="presParOf" srcId="{F8458C4B-527A-C645-87E1-CE4785392BC8}" destId="{36FC106B-4E2E-8747-959F-F0E6BB903A78}" srcOrd="1" destOrd="0" presId="urn:microsoft.com/office/officeart/2005/8/layout/hList2#1"/>
    <dgm:cxn modelId="{3E459DBA-0432-B24F-89DF-D379ED7EDCAC}" type="presParOf" srcId="{F8458C4B-527A-C645-87E1-CE4785392BC8}" destId="{238F8E6D-4463-8C49-BA90-09FBDFF32C94}" srcOrd="2" destOrd="0" presId="urn:microsoft.com/office/officeart/2005/8/layout/hList2#1"/>
    <dgm:cxn modelId="{6F58D460-4CE6-FE4E-95A0-61359A862095}" type="presParOf" srcId="{BE5FA7DA-A691-F049-9CB9-CBC00FE84422}" destId="{ACDBFE9A-050A-894D-8AAA-D833420DF58E}" srcOrd="1" destOrd="0" presId="urn:microsoft.com/office/officeart/2005/8/layout/hList2#1"/>
    <dgm:cxn modelId="{8D13615F-BC65-6544-9F1D-8DFE9FD77440}" type="presParOf" srcId="{BE5FA7DA-A691-F049-9CB9-CBC00FE84422}" destId="{D529036E-9AED-CF47-AAA3-B8ABDE0E2B57}" srcOrd="2" destOrd="0" presId="urn:microsoft.com/office/officeart/2005/8/layout/hList2#1"/>
    <dgm:cxn modelId="{0330A8F2-38C2-4F48-AADA-3D6746FFEAED}" type="presParOf" srcId="{D529036E-9AED-CF47-AAA3-B8ABDE0E2B57}" destId="{7A9ACCC3-9320-E847-8FC8-9C7853695517}" srcOrd="0" destOrd="0" presId="urn:microsoft.com/office/officeart/2005/8/layout/hList2#1"/>
    <dgm:cxn modelId="{02904918-3263-E946-9D80-F0D4F6813D45}" type="presParOf" srcId="{D529036E-9AED-CF47-AAA3-B8ABDE0E2B57}" destId="{BDDC8719-17A6-5F4E-801E-AF4F79DCAA98}" srcOrd="1" destOrd="0" presId="urn:microsoft.com/office/officeart/2005/8/layout/hList2#1"/>
    <dgm:cxn modelId="{96E1FD01-5367-DB4E-BBB2-84B31719A3F2}" type="presParOf" srcId="{D529036E-9AED-CF47-AAA3-B8ABDE0E2B57}" destId="{06476612-98BE-7049-B4B0-27AA6A60B9E0}" srcOrd="2" destOrd="0" presId="urn:microsoft.com/office/officeart/2005/8/layout/hList2#1"/>
    <dgm:cxn modelId="{30A9A1A1-33B9-7B41-A9FA-69F18A7A8A48}" type="presParOf" srcId="{BE5FA7DA-A691-F049-9CB9-CBC00FE84422}" destId="{46F539FC-94D3-5D4B-A080-5DCDE4D10A4C}" srcOrd="3" destOrd="0" presId="urn:microsoft.com/office/officeart/2005/8/layout/hList2#1"/>
    <dgm:cxn modelId="{56B9DB3D-2562-4E4E-BD19-9F0EBB273AEA}" type="presParOf" srcId="{BE5FA7DA-A691-F049-9CB9-CBC00FE84422}" destId="{08FE611D-DEF6-0C4B-9DEA-F7FBCF7B618B}" srcOrd="4" destOrd="0" presId="urn:microsoft.com/office/officeart/2005/8/layout/hList2#1"/>
    <dgm:cxn modelId="{5D4B347D-A701-364D-AFF2-7FA29E5C74D1}" type="presParOf" srcId="{08FE611D-DEF6-0C4B-9DEA-F7FBCF7B618B}" destId="{B3CE76C9-926E-AD40-A449-2866778E23BD}" srcOrd="0" destOrd="0" presId="urn:microsoft.com/office/officeart/2005/8/layout/hList2#1"/>
    <dgm:cxn modelId="{13D2A2F9-8504-CE45-A9A6-D81D2D711CC1}" type="presParOf" srcId="{08FE611D-DEF6-0C4B-9DEA-F7FBCF7B618B}" destId="{44900C2A-D7F3-4548-A81C-4DC067388AD9}" srcOrd="1" destOrd="0" presId="urn:microsoft.com/office/officeart/2005/8/layout/hList2#1"/>
    <dgm:cxn modelId="{784FEFE9-F3F5-554E-8220-F94BD5B5857B}" type="presParOf" srcId="{08FE611D-DEF6-0C4B-9DEA-F7FBCF7B618B}" destId="{DA4FED22-9896-3947-8864-9A0DFA25250F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6FDD93-1135-40D5-BB03-C2E31B82E082}">
      <dsp:nvSpPr>
        <dsp:cNvPr id="0" name=""/>
        <dsp:cNvSpPr/>
      </dsp:nvSpPr>
      <dsp:spPr>
        <a:xfrm>
          <a:off x="545" y="936893"/>
          <a:ext cx="2349192" cy="3239574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1">
            <a:lum bright="70000" contrast="-70000"/>
          </a:blip>
          <a:srcRect/>
          <a:stretch>
            <a:fillRect t="-14000" b="-1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noProof="0" dirty="0">
              <a:solidFill>
                <a:schemeClr val="tx1"/>
              </a:solidFill>
            </a:rPr>
            <a:t>Características</a:t>
          </a:r>
          <a:r>
            <a:rPr lang="en-US" sz="1800" kern="1200" dirty="0">
              <a:solidFill>
                <a:schemeClr val="tx1"/>
              </a:solidFill>
            </a:rPr>
            <a:t> políticas</a:t>
          </a:r>
        </a:p>
      </dsp:txBody>
      <dsp:txXfrm rot="16200000">
        <a:off x="-1092760" y="2030200"/>
        <a:ext cx="2656450" cy="469838"/>
      </dsp:txXfrm>
    </dsp:sp>
    <dsp:sp modelId="{E7B58DC9-F748-4B76-9DAE-AFAC4C64C0FE}">
      <dsp:nvSpPr>
        <dsp:cNvPr id="0" name=""/>
        <dsp:cNvSpPr/>
      </dsp:nvSpPr>
      <dsp:spPr>
        <a:xfrm>
          <a:off x="470384" y="936893"/>
          <a:ext cx="1750148" cy="323957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tx1"/>
              </a:solidFill>
            </a:rPr>
            <a:t>Monarquías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absolutas</a:t>
          </a:r>
          <a:endParaRPr lang="en-US" sz="1800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tx1"/>
              </a:solidFill>
            </a:rPr>
            <a:t>Soberanía</a:t>
          </a:r>
          <a:r>
            <a:rPr lang="en-US" sz="1800" kern="1200" dirty="0">
              <a:solidFill>
                <a:schemeClr val="tx1"/>
              </a:solidFill>
            </a:rPr>
            <a:t> de </a:t>
          </a:r>
          <a:r>
            <a:rPr lang="en-US" sz="1800" kern="1200" dirty="0" err="1">
              <a:solidFill>
                <a:schemeClr val="tx1"/>
              </a:solidFill>
            </a:rPr>
            <a:t>origen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divino</a:t>
          </a:r>
          <a:endParaRPr lang="en-US" sz="1800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El </a:t>
          </a:r>
          <a:r>
            <a:rPr lang="en-US" sz="1800" kern="1200" dirty="0" err="1">
              <a:solidFill>
                <a:schemeClr val="tx1"/>
              </a:solidFill>
            </a:rPr>
            <a:t>monarca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controla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todos</a:t>
          </a:r>
          <a:r>
            <a:rPr lang="en-US" sz="1800" kern="1200" dirty="0">
              <a:solidFill>
                <a:schemeClr val="tx1"/>
              </a:solidFill>
            </a:rPr>
            <a:t> los </a:t>
          </a:r>
          <a:r>
            <a:rPr lang="en-US" sz="1800" kern="1200" dirty="0" err="1">
              <a:solidFill>
                <a:schemeClr val="tx1"/>
              </a:solidFill>
            </a:rPr>
            <a:t>poderes</a:t>
          </a:r>
          <a:r>
            <a:rPr lang="en-US" sz="1800" kern="1200" dirty="0">
              <a:solidFill>
                <a:schemeClr val="tx1"/>
              </a:solidFill>
            </a:rPr>
            <a:t> del Estado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tx1"/>
              </a:solidFill>
            </a:rPr>
            <a:t>El monarca dirige la Administración</a:t>
          </a:r>
        </a:p>
      </dsp:txBody>
      <dsp:txXfrm>
        <a:off x="470384" y="936893"/>
        <a:ext cx="1750148" cy="3239574"/>
      </dsp:txXfrm>
    </dsp:sp>
    <dsp:sp modelId="{B45E9970-4F54-44DA-9B51-8A65D43C31FF}">
      <dsp:nvSpPr>
        <dsp:cNvPr id="0" name=""/>
        <dsp:cNvSpPr/>
      </dsp:nvSpPr>
      <dsp:spPr>
        <a:xfrm>
          <a:off x="2431960" y="936893"/>
          <a:ext cx="2349192" cy="3239574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2">
            <a:lum bright="70000" contrast="-70000"/>
          </a:blip>
          <a:srcRect/>
          <a:stretch>
            <a:fillRect l="-23000" r="-2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>
              <a:solidFill>
                <a:schemeClr val="tx1"/>
              </a:solidFill>
            </a:rPr>
            <a:t>Características económicas</a:t>
          </a:r>
        </a:p>
      </dsp:txBody>
      <dsp:txXfrm rot="16200000">
        <a:off x="1338654" y="2030200"/>
        <a:ext cx="2656450" cy="469838"/>
      </dsp:txXfrm>
    </dsp:sp>
    <dsp:sp modelId="{4A792B7A-2E06-4E61-B50F-D8EF05FCBC0B}">
      <dsp:nvSpPr>
        <dsp:cNvPr id="0" name=""/>
        <dsp:cNvSpPr/>
      </dsp:nvSpPr>
      <dsp:spPr>
        <a:xfrm rot="5400000">
          <a:off x="2236452" y="3178663"/>
          <a:ext cx="414507" cy="3523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78798C-C88B-442F-AC28-188BC38EA4E1}">
      <dsp:nvSpPr>
        <dsp:cNvPr id="0" name=""/>
        <dsp:cNvSpPr/>
      </dsp:nvSpPr>
      <dsp:spPr>
        <a:xfrm>
          <a:off x="2901798" y="936893"/>
          <a:ext cx="1750148" cy="323957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>
              <a:solidFill>
                <a:schemeClr val="tx1"/>
              </a:solidFill>
            </a:rPr>
            <a:t>Economía agraria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>
              <a:solidFill>
                <a:schemeClr val="tx1"/>
              </a:solidFill>
            </a:rPr>
            <a:t>La tierra en manos de la nobleza y el clero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>
              <a:solidFill>
                <a:schemeClr val="tx1"/>
              </a:solidFill>
            </a:rPr>
            <a:t>La burguesía controla la artesanía y el comercio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tx1"/>
              </a:solidFill>
            </a:rPr>
            <a:t>Mercantilismo</a:t>
          </a:r>
        </a:p>
      </dsp:txBody>
      <dsp:txXfrm>
        <a:off x="2901798" y="936893"/>
        <a:ext cx="1750148" cy="3239574"/>
      </dsp:txXfrm>
    </dsp:sp>
    <dsp:sp modelId="{8D4F1507-BC31-49A9-9E24-EF162E261DC6}">
      <dsp:nvSpPr>
        <dsp:cNvPr id="0" name=""/>
        <dsp:cNvSpPr/>
      </dsp:nvSpPr>
      <dsp:spPr>
        <a:xfrm>
          <a:off x="4863374" y="936893"/>
          <a:ext cx="2349192" cy="3239574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3">
            <a:lum bright="70000" contrast="-70000"/>
          </a:blip>
          <a:srcRect/>
          <a:stretch>
            <a:fillRect l="-26000" r="-2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tx1"/>
              </a:solidFill>
            </a:rPr>
            <a:t>Características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sociales</a:t>
          </a:r>
          <a:endParaRPr lang="en-US" sz="1800" kern="1200" dirty="0">
            <a:solidFill>
              <a:schemeClr val="tx1"/>
            </a:solidFill>
          </a:endParaRPr>
        </a:p>
      </dsp:txBody>
      <dsp:txXfrm rot="16200000">
        <a:off x="3770068" y="2030200"/>
        <a:ext cx="2656450" cy="469838"/>
      </dsp:txXfrm>
    </dsp:sp>
    <dsp:sp modelId="{588DDAC0-9880-4844-87FE-05AEAE3EEEC6}">
      <dsp:nvSpPr>
        <dsp:cNvPr id="0" name=""/>
        <dsp:cNvSpPr/>
      </dsp:nvSpPr>
      <dsp:spPr>
        <a:xfrm rot="5400000">
          <a:off x="4667866" y="3178663"/>
          <a:ext cx="414507" cy="3523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9CCE7B-D655-4470-9E92-586C5236C217}">
      <dsp:nvSpPr>
        <dsp:cNvPr id="0" name=""/>
        <dsp:cNvSpPr/>
      </dsp:nvSpPr>
      <dsp:spPr>
        <a:xfrm>
          <a:off x="5333213" y="936893"/>
          <a:ext cx="1750148" cy="323957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tx1"/>
              </a:solidFill>
            </a:rPr>
            <a:t>Crecimiento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moderado</a:t>
          </a:r>
          <a:r>
            <a:rPr lang="en-US" sz="1800" kern="1200" dirty="0">
              <a:solidFill>
                <a:schemeClr val="tx1"/>
              </a:solidFill>
            </a:rPr>
            <a:t> de la </a:t>
          </a:r>
          <a:r>
            <a:rPr lang="en-US" sz="1800" kern="1200" dirty="0" err="1">
              <a:solidFill>
                <a:schemeClr val="tx1"/>
              </a:solidFill>
            </a:rPr>
            <a:t>población</a:t>
          </a:r>
          <a:endParaRPr lang="en-US" sz="1800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tx1"/>
              </a:solidFill>
            </a:rPr>
            <a:t>Sociedad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estamental</a:t>
          </a:r>
          <a:r>
            <a:rPr lang="en-US" sz="1800" kern="1200" dirty="0">
              <a:solidFill>
                <a:schemeClr val="tx1"/>
              </a:solidFill>
            </a:rPr>
            <a:t>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>
              <a:solidFill>
                <a:schemeClr val="tx1"/>
              </a:solidFill>
            </a:rPr>
            <a:t>Privilegiados</a:t>
          </a:r>
          <a:r>
            <a:rPr lang="en-US" sz="1600" kern="1200" dirty="0">
              <a:solidFill>
                <a:schemeClr val="tx1"/>
              </a:solidFill>
            </a:rPr>
            <a:t> (</a:t>
          </a:r>
          <a:r>
            <a:rPr lang="en-US" sz="1600" kern="1200" dirty="0" err="1">
              <a:solidFill>
                <a:schemeClr val="tx1"/>
              </a:solidFill>
            </a:rPr>
            <a:t>nobleza</a:t>
          </a:r>
          <a:r>
            <a:rPr lang="en-US" sz="1600" kern="1200" dirty="0">
              <a:solidFill>
                <a:schemeClr val="tx1"/>
              </a:solidFill>
            </a:rPr>
            <a:t> y </a:t>
          </a:r>
          <a:r>
            <a:rPr lang="en-US" sz="1600" kern="1200" dirty="0" err="1">
              <a:solidFill>
                <a:schemeClr val="tx1"/>
              </a:solidFill>
            </a:rPr>
            <a:t>clero</a:t>
          </a:r>
          <a:r>
            <a:rPr lang="en-US" sz="1600" kern="1200" dirty="0">
              <a:solidFill>
                <a:schemeClr val="tx1"/>
              </a:solidFill>
            </a:rPr>
            <a:t>).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</a:rPr>
            <a:t>No </a:t>
          </a:r>
          <a:r>
            <a:rPr lang="en-US" sz="1600" kern="1200" dirty="0" err="1">
              <a:solidFill>
                <a:schemeClr val="tx1"/>
              </a:solidFill>
            </a:rPr>
            <a:t>privilegiados</a:t>
          </a:r>
          <a:r>
            <a:rPr lang="en-US" sz="1600" kern="1200" dirty="0">
              <a:solidFill>
                <a:schemeClr val="tx1"/>
              </a:solidFill>
            </a:rPr>
            <a:t> (</a:t>
          </a:r>
          <a:r>
            <a:rPr lang="en-US" sz="1600" kern="1200" dirty="0" err="1">
              <a:solidFill>
                <a:schemeClr val="tx1"/>
              </a:solidFill>
            </a:rPr>
            <a:t>tercer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estado</a:t>
          </a:r>
          <a:r>
            <a:rPr lang="en-US" sz="1600" kern="1200" dirty="0">
              <a:solidFill>
                <a:schemeClr val="tx1"/>
              </a:solidFill>
            </a:rPr>
            <a:t>)</a:t>
          </a:r>
        </a:p>
      </dsp:txBody>
      <dsp:txXfrm>
        <a:off x="5333213" y="936893"/>
        <a:ext cx="1750148" cy="323957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37338D-B539-D24F-A03D-642BEF70F8F2}">
      <dsp:nvSpPr>
        <dsp:cNvPr id="0" name=""/>
        <dsp:cNvSpPr/>
      </dsp:nvSpPr>
      <dsp:spPr>
        <a:xfrm rot="16200000">
          <a:off x="1008112" y="-1008112"/>
          <a:ext cx="1440160" cy="3456384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Pensamiento</a:t>
          </a:r>
          <a:endParaRPr lang="en-US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Pensamiento</a:t>
          </a:r>
          <a:r>
            <a:rPr lang="en-US" sz="1400" kern="1200" dirty="0"/>
            <a:t> </a:t>
          </a:r>
          <a:r>
            <a:rPr lang="en-US" sz="1400" kern="1200" dirty="0" err="1"/>
            <a:t>racionalista</a:t>
          </a: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Cultura</a:t>
          </a:r>
          <a:r>
            <a:rPr lang="en-US" sz="1400" kern="1200" dirty="0"/>
            <a:t> </a:t>
          </a:r>
          <a:r>
            <a:rPr lang="en-US" sz="1400" kern="1200" dirty="0" err="1"/>
            <a:t>basada</a:t>
          </a:r>
          <a:r>
            <a:rPr lang="en-US" sz="1400" kern="1200" dirty="0"/>
            <a:t> </a:t>
          </a:r>
          <a:r>
            <a:rPr lang="en-US" sz="1400" kern="1200" dirty="0" err="1"/>
            <a:t>en</a:t>
          </a:r>
          <a:r>
            <a:rPr lang="en-US" sz="1400" kern="1200" dirty="0"/>
            <a:t> la </a:t>
          </a:r>
          <a:r>
            <a:rPr lang="en-US" sz="1400" kern="1200" dirty="0" err="1"/>
            <a:t>razón</a:t>
          </a: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Espíritu</a:t>
          </a:r>
          <a:r>
            <a:rPr lang="en-US" sz="1400" kern="1200" dirty="0"/>
            <a:t> </a:t>
          </a:r>
          <a:r>
            <a:rPr lang="en-US" sz="1400" kern="1200" dirty="0" err="1"/>
            <a:t>crítico</a:t>
          </a:r>
          <a:endParaRPr lang="en-US" sz="1400" kern="1200" dirty="0"/>
        </a:p>
      </dsp:txBody>
      <dsp:txXfrm rot="5400000">
        <a:off x="-1" y="1"/>
        <a:ext cx="3456384" cy="1080120"/>
      </dsp:txXfrm>
    </dsp:sp>
    <dsp:sp modelId="{148B2605-7E3B-C843-ADF4-717C2DE1B866}">
      <dsp:nvSpPr>
        <dsp:cNvPr id="0" name=""/>
        <dsp:cNvSpPr/>
      </dsp:nvSpPr>
      <dsp:spPr>
        <a:xfrm>
          <a:off x="3456384" y="0"/>
          <a:ext cx="3456384" cy="1440160"/>
        </a:xfrm>
        <a:prstGeom prst="round1Rect">
          <a:avLst/>
        </a:prstGeom>
        <a:solidFill>
          <a:schemeClr val="accent5">
            <a:hueOff val="-3853661"/>
            <a:satOff val="-17300"/>
            <a:lumOff val="1039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Religión</a:t>
          </a:r>
          <a:endParaRPr lang="en-US" sz="14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Pensamiento</a:t>
          </a:r>
          <a:r>
            <a:rPr lang="en-US" sz="1400" kern="1200" dirty="0"/>
            <a:t> </a:t>
          </a:r>
          <a:r>
            <a:rPr lang="en-US" sz="1400" kern="1200" dirty="0" err="1"/>
            <a:t>secularizado</a:t>
          </a:r>
          <a:endParaRPr lang="en-US" sz="14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Visión</a:t>
          </a:r>
          <a:r>
            <a:rPr lang="en-US" sz="1400" kern="1200" dirty="0"/>
            <a:t> </a:t>
          </a:r>
          <a:r>
            <a:rPr lang="en-US" sz="1400" kern="1200" dirty="0" err="1"/>
            <a:t>optimista</a:t>
          </a:r>
          <a:r>
            <a:rPr lang="en-US" sz="1400" kern="1200" dirty="0"/>
            <a:t> de la </a:t>
          </a:r>
          <a:r>
            <a:rPr lang="en-US" sz="1400" kern="1200" dirty="0" err="1"/>
            <a:t>vida</a:t>
          </a:r>
          <a:endParaRPr lang="en-US" sz="1400" kern="1200" dirty="0"/>
        </a:p>
      </dsp:txBody>
      <dsp:txXfrm>
        <a:off x="3456384" y="0"/>
        <a:ext cx="3456384" cy="1080120"/>
      </dsp:txXfrm>
    </dsp:sp>
    <dsp:sp modelId="{7AF34B09-5B2B-D54A-88E7-75471E94A8FE}">
      <dsp:nvSpPr>
        <dsp:cNvPr id="0" name=""/>
        <dsp:cNvSpPr/>
      </dsp:nvSpPr>
      <dsp:spPr>
        <a:xfrm rot="10800000">
          <a:off x="0" y="1440160"/>
          <a:ext cx="3456384" cy="1440160"/>
        </a:xfrm>
        <a:prstGeom prst="round1Rect">
          <a:avLst/>
        </a:prstGeom>
        <a:solidFill>
          <a:schemeClr val="accent5">
            <a:hueOff val="-7707323"/>
            <a:satOff val="-34599"/>
            <a:lumOff val="2078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Política</a:t>
          </a:r>
          <a:endParaRPr lang="en-US" sz="14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Búsqueda</a:t>
          </a:r>
          <a:r>
            <a:rPr lang="en-US" sz="1400" kern="1200" dirty="0"/>
            <a:t> de la </a:t>
          </a:r>
          <a:r>
            <a:rPr lang="en-US" sz="1400" kern="1200" dirty="0" err="1"/>
            <a:t>felicidad</a:t>
          </a:r>
          <a:r>
            <a:rPr lang="en-US" sz="1400" kern="1200" dirty="0"/>
            <a:t> de </a:t>
          </a:r>
          <a:r>
            <a:rPr lang="en-US" sz="1400" kern="1200" dirty="0" err="1"/>
            <a:t>los</a:t>
          </a:r>
          <a:r>
            <a:rPr lang="en-US" sz="1400" kern="1200" dirty="0"/>
            <a:t> </a:t>
          </a:r>
          <a:r>
            <a:rPr lang="en-US" sz="1400" kern="1200" dirty="0" err="1"/>
            <a:t>seres</a:t>
          </a:r>
          <a:r>
            <a:rPr lang="en-US" sz="1400" kern="1200" dirty="0"/>
            <a:t> </a:t>
          </a:r>
          <a:r>
            <a:rPr lang="en-US" sz="1400" kern="1200" dirty="0" err="1"/>
            <a:t>humanos</a:t>
          </a:r>
          <a:endParaRPr lang="en-US" sz="1400" kern="1200" dirty="0"/>
        </a:p>
      </dsp:txBody>
      <dsp:txXfrm rot="10800000">
        <a:off x="0" y="1800200"/>
        <a:ext cx="3456384" cy="1080120"/>
      </dsp:txXfrm>
    </dsp:sp>
    <dsp:sp modelId="{A0E56138-C9EF-624D-BC37-B4ED74A4DE3D}">
      <dsp:nvSpPr>
        <dsp:cNvPr id="0" name=""/>
        <dsp:cNvSpPr/>
      </dsp:nvSpPr>
      <dsp:spPr>
        <a:xfrm rot="5400000">
          <a:off x="4464496" y="432048"/>
          <a:ext cx="1440160" cy="3456384"/>
        </a:xfrm>
        <a:prstGeom prst="round1Rect">
          <a:avLst/>
        </a:prstGeom>
        <a:solidFill>
          <a:schemeClr val="accent5">
            <a:hueOff val="-11560984"/>
            <a:satOff val="-51899"/>
            <a:lumOff val="3117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Educación</a:t>
          </a:r>
          <a:endParaRPr lang="en-US" sz="14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Liberar</a:t>
          </a:r>
          <a:r>
            <a:rPr lang="en-US" sz="1400" kern="1200" dirty="0"/>
            <a:t> al ser </a:t>
          </a:r>
          <a:r>
            <a:rPr lang="en-US" sz="1400" kern="1200" dirty="0" err="1"/>
            <a:t>humano</a:t>
          </a:r>
          <a:r>
            <a:rPr lang="en-US" sz="1400" kern="1200" dirty="0"/>
            <a:t> de </a:t>
          </a:r>
          <a:r>
            <a:rPr lang="en-US" sz="1400" kern="1200" dirty="0" err="1"/>
            <a:t>su</a:t>
          </a:r>
          <a:r>
            <a:rPr lang="en-US" sz="1400" kern="1200" dirty="0"/>
            <a:t> </a:t>
          </a:r>
          <a:r>
            <a:rPr lang="en-US" sz="1400" kern="1200" dirty="0" err="1"/>
            <a:t>ignorancia</a:t>
          </a:r>
          <a:endParaRPr lang="en-US" sz="1400" kern="1200" dirty="0"/>
        </a:p>
      </dsp:txBody>
      <dsp:txXfrm rot="-5400000">
        <a:off x="3456384" y="1800200"/>
        <a:ext cx="3456384" cy="1080120"/>
      </dsp:txXfrm>
    </dsp:sp>
    <dsp:sp modelId="{290E8316-E827-B74E-9340-A0CA590426C8}">
      <dsp:nvSpPr>
        <dsp:cNvPr id="0" name=""/>
        <dsp:cNvSpPr/>
      </dsp:nvSpPr>
      <dsp:spPr>
        <a:xfrm>
          <a:off x="2419468" y="1080120"/>
          <a:ext cx="2073830" cy="720080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ILUSTRACIÓN</a:t>
          </a:r>
          <a:endParaRPr lang="en-US" sz="18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Confianza</a:t>
          </a:r>
          <a:r>
            <a:rPr lang="en-US" sz="1400" kern="1200" dirty="0"/>
            <a:t> </a:t>
          </a:r>
          <a:r>
            <a:rPr lang="en-US" sz="1400" kern="1200" dirty="0" err="1"/>
            <a:t>en</a:t>
          </a:r>
          <a:r>
            <a:rPr lang="en-US" sz="1400" kern="1200" dirty="0"/>
            <a:t> </a:t>
          </a:r>
          <a:r>
            <a:rPr lang="en-US" sz="1400" kern="1200" dirty="0" err="1"/>
            <a:t>el</a:t>
          </a:r>
          <a:r>
            <a:rPr lang="en-US" sz="1400" kern="1200" dirty="0"/>
            <a:t> </a:t>
          </a:r>
          <a:r>
            <a:rPr lang="en-US" sz="1400" kern="1200" dirty="0" err="1"/>
            <a:t>progreso</a:t>
          </a:r>
          <a:r>
            <a:rPr lang="en-US" sz="1400" kern="1200" dirty="0"/>
            <a:t> </a:t>
          </a:r>
          <a:r>
            <a:rPr lang="en-US" sz="1400" kern="1200" dirty="0" err="1"/>
            <a:t>humano</a:t>
          </a:r>
          <a:endParaRPr lang="en-US" sz="1400" kern="1200" dirty="0"/>
        </a:p>
      </dsp:txBody>
      <dsp:txXfrm>
        <a:off x="2454619" y="1115271"/>
        <a:ext cx="2003528" cy="64977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E2D67-5535-445D-96C3-4EE8CFAC2831}">
      <dsp:nvSpPr>
        <dsp:cNvPr id="0" name=""/>
        <dsp:cNvSpPr/>
      </dsp:nvSpPr>
      <dsp:spPr>
        <a:xfrm>
          <a:off x="2130" y="197067"/>
          <a:ext cx="1690313" cy="10141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354013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FFC000"/>
              </a:solidFill>
            </a:rPr>
            <a:t>Felicidad</a:t>
          </a:r>
          <a:r>
            <a:rPr lang="es-ES" sz="1600" b="1" kern="1200" dirty="0"/>
            <a:t>	</a:t>
          </a:r>
        </a:p>
      </dsp:txBody>
      <dsp:txXfrm>
        <a:off x="2130" y="197067"/>
        <a:ext cx="1690313" cy="1014188"/>
      </dsp:txXfrm>
    </dsp:sp>
    <dsp:sp modelId="{DF7F93F1-0CE1-432E-8D4B-1437C772B81F}">
      <dsp:nvSpPr>
        <dsp:cNvPr id="0" name=""/>
        <dsp:cNvSpPr/>
      </dsp:nvSpPr>
      <dsp:spPr>
        <a:xfrm>
          <a:off x="1861475" y="197067"/>
          <a:ext cx="1690313" cy="10141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0070C0"/>
              </a:solidFill>
            </a:rPr>
            <a:t>Libertad</a:t>
          </a:r>
        </a:p>
      </dsp:txBody>
      <dsp:txXfrm>
        <a:off x="1861475" y="197067"/>
        <a:ext cx="1690313" cy="1014188"/>
      </dsp:txXfrm>
    </dsp:sp>
    <dsp:sp modelId="{2C6B3362-A0BB-4227-AC2B-DBCC59FE5736}">
      <dsp:nvSpPr>
        <dsp:cNvPr id="0" name=""/>
        <dsp:cNvSpPr/>
      </dsp:nvSpPr>
      <dsp:spPr>
        <a:xfrm>
          <a:off x="3720820" y="197067"/>
          <a:ext cx="1690313" cy="10141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00B050"/>
              </a:solidFill>
            </a:rPr>
            <a:t>Crítica</a:t>
          </a:r>
          <a:r>
            <a:rPr lang="es-ES" sz="1600" b="1" kern="1200" dirty="0"/>
            <a:t> </a:t>
          </a:r>
        </a:p>
      </dsp:txBody>
      <dsp:txXfrm>
        <a:off x="3720820" y="197067"/>
        <a:ext cx="1690313" cy="1014188"/>
      </dsp:txXfrm>
    </dsp:sp>
    <dsp:sp modelId="{2DF68A32-DA78-43AD-AC32-45EE5BE97D83}">
      <dsp:nvSpPr>
        <dsp:cNvPr id="0" name=""/>
        <dsp:cNvSpPr/>
      </dsp:nvSpPr>
      <dsp:spPr>
        <a:xfrm>
          <a:off x="5580165" y="197067"/>
          <a:ext cx="1690313" cy="10141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C00000"/>
              </a:solidFill>
            </a:rPr>
            <a:t>Progreso</a:t>
          </a:r>
          <a:r>
            <a:rPr lang="es-ES" sz="1600" b="1" kern="1200" dirty="0"/>
            <a:t> </a:t>
          </a:r>
        </a:p>
      </dsp:txBody>
      <dsp:txXfrm>
        <a:off x="5580165" y="197067"/>
        <a:ext cx="1690313" cy="1014188"/>
      </dsp:txXfrm>
    </dsp:sp>
    <dsp:sp modelId="{E72F121E-D985-4F90-BE46-0D49E7A9E322}">
      <dsp:nvSpPr>
        <dsp:cNvPr id="0" name=""/>
        <dsp:cNvSpPr/>
      </dsp:nvSpPr>
      <dsp:spPr>
        <a:xfrm>
          <a:off x="931803" y="1380287"/>
          <a:ext cx="1690313" cy="10141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>
                  <a:lumMod val="50000"/>
                </a:schemeClr>
              </a:solidFill>
            </a:rPr>
            <a:t>Educación</a:t>
          </a:r>
          <a:r>
            <a:rPr lang="es-ES" sz="1600" b="1" kern="1200" dirty="0"/>
            <a:t> </a:t>
          </a:r>
        </a:p>
      </dsp:txBody>
      <dsp:txXfrm>
        <a:off x="931803" y="1380287"/>
        <a:ext cx="1690313" cy="1014188"/>
      </dsp:txXfrm>
    </dsp:sp>
    <dsp:sp modelId="{D87341E9-0B8E-467D-9F97-07F45374A912}">
      <dsp:nvSpPr>
        <dsp:cNvPr id="0" name=""/>
        <dsp:cNvSpPr/>
      </dsp:nvSpPr>
      <dsp:spPr>
        <a:xfrm>
          <a:off x="2791148" y="1380287"/>
          <a:ext cx="1690313" cy="10141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E4921A"/>
              </a:solidFill>
            </a:rPr>
            <a:t>Utilitarismo</a:t>
          </a:r>
        </a:p>
      </dsp:txBody>
      <dsp:txXfrm>
        <a:off x="2791148" y="1380287"/>
        <a:ext cx="1690313" cy="1014188"/>
      </dsp:txXfrm>
    </dsp:sp>
    <dsp:sp modelId="{F1321327-E67F-48CC-8B61-4C650EAF99F0}">
      <dsp:nvSpPr>
        <dsp:cNvPr id="0" name=""/>
        <dsp:cNvSpPr/>
      </dsp:nvSpPr>
      <dsp:spPr>
        <a:xfrm>
          <a:off x="4650493" y="1380287"/>
          <a:ext cx="1690313" cy="10141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7030A0"/>
              </a:solidFill>
            </a:rPr>
            <a:t>Razón</a:t>
          </a:r>
          <a:r>
            <a:rPr lang="es-ES" sz="1600" b="1" kern="1200" dirty="0"/>
            <a:t> </a:t>
          </a:r>
        </a:p>
      </dsp:txBody>
      <dsp:txXfrm>
        <a:off x="4650493" y="1380287"/>
        <a:ext cx="1690313" cy="101418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432E23-E0CA-4630-BAB1-85C35F93633E}">
      <dsp:nvSpPr>
        <dsp:cNvPr id="0" name=""/>
        <dsp:cNvSpPr/>
      </dsp:nvSpPr>
      <dsp:spPr>
        <a:xfrm>
          <a:off x="3136259" y="994902"/>
          <a:ext cx="151936" cy="1073844"/>
        </a:xfrm>
        <a:custGeom>
          <a:avLst/>
          <a:gdLst/>
          <a:ahLst/>
          <a:cxnLst/>
          <a:rect l="0" t="0" r="0" b="0"/>
          <a:pathLst>
            <a:path>
              <a:moveTo>
                <a:pt x="151936" y="0"/>
              </a:moveTo>
              <a:lnTo>
                <a:pt x="151936" y="1073844"/>
              </a:lnTo>
              <a:lnTo>
                <a:pt x="0" y="107384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00C59A-1A4F-4A9A-B92C-37B452F0A8EE}">
      <dsp:nvSpPr>
        <dsp:cNvPr id="0" name=""/>
        <dsp:cNvSpPr/>
      </dsp:nvSpPr>
      <dsp:spPr>
        <a:xfrm>
          <a:off x="3288196" y="994902"/>
          <a:ext cx="2384724" cy="2944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2825"/>
              </a:lnTo>
              <a:lnTo>
                <a:pt x="2384724" y="2792825"/>
              </a:lnTo>
              <a:lnTo>
                <a:pt x="2384724" y="294476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5FF5B6-39FE-483D-AB80-61892C331E9E}">
      <dsp:nvSpPr>
        <dsp:cNvPr id="0" name=""/>
        <dsp:cNvSpPr/>
      </dsp:nvSpPr>
      <dsp:spPr>
        <a:xfrm>
          <a:off x="3288196" y="994902"/>
          <a:ext cx="281589" cy="2944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2825"/>
              </a:lnTo>
              <a:lnTo>
                <a:pt x="281589" y="2792825"/>
              </a:lnTo>
              <a:lnTo>
                <a:pt x="281589" y="294476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9E363D-3B14-4324-9CB1-05616A846508}">
      <dsp:nvSpPr>
        <dsp:cNvPr id="0" name=""/>
        <dsp:cNvSpPr/>
      </dsp:nvSpPr>
      <dsp:spPr>
        <a:xfrm>
          <a:off x="1185061" y="994902"/>
          <a:ext cx="2103134" cy="2944762"/>
        </a:xfrm>
        <a:custGeom>
          <a:avLst/>
          <a:gdLst/>
          <a:ahLst/>
          <a:cxnLst/>
          <a:rect l="0" t="0" r="0" b="0"/>
          <a:pathLst>
            <a:path>
              <a:moveTo>
                <a:pt x="2103134" y="0"/>
              </a:moveTo>
              <a:lnTo>
                <a:pt x="2103134" y="2792825"/>
              </a:lnTo>
              <a:lnTo>
                <a:pt x="0" y="2792825"/>
              </a:lnTo>
              <a:lnTo>
                <a:pt x="0" y="294476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4ACAC3-2A7B-4CAB-AD42-D90B3E16938B}">
      <dsp:nvSpPr>
        <dsp:cNvPr id="0" name=""/>
        <dsp:cNvSpPr/>
      </dsp:nvSpPr>
      <dsp:spPr>
        <a:xfrm>
          <a:off x="2493763" y="0"/>
          <a:ext cx="1588865" cy="994902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La </a:t>
          </a:r>
          <a:r>
            <a:rPr lang="en-US" sz="2000" b="1" i="1" kern="1200" dirty="0" err="1">
              <a:solidFill>
                <a:schemeClr val="tx1"/>
              </a:solidFill>
            </a:rPr>
            <a:t>Enciclopedia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493763" y="0"/>
        <a:ext cx="1588865" cy="994902"/>
      </dsp:txXfrm>
    </dsp:sp>
    <dsp:sp modelId="{CEE5C3DF-F6AE-44F9-98FA-D2B9004CD2AF}">
      <dsp:nvSpPr>
        <dsp:cNvPr id="0" name=""/>
        <dsp:cNvSpPr/>
      </dsp:nvSpPr>
      <dsp:spPr>
        <a:xfrm>
          <a:off x="3841" y="3939664"/>
          <a:ext cx="2362440" cy="6126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Recopilación</a:t>
          </a:r>
          <a:r>
            <a:rPr lang="en-US" sz="1600" kern="1200" dirty="0"/>
            <a:t> de </a:t>
          </a:r>
          <a:r>
            <a:rPr lang="en-US" sz="1600" kern="1200" dirty="0" err="1"/>
            <a:t>los</a:t>
          </a:r>
          <a:r>
            <a:rPr lang="en-US" sz="1600" kern="1200" dirty="0"/>
            <a:t> </a:t>
          </a:r>
          <a:r>
            <a:rPr lang="en-US" sz="1600" kern="1200" dirty="0" err="1"/>
            <a:t>conocimientos</a:t>
          </a:r>
          <a:r>
            <a:rPr lang="en-US" sz="1600" kern="1200" dirty="0"/>
            <a:t> de la </a:t>
          </a:r>
          <a:r>
            <a:rPr lang="en-US" sz="1600" kern="1200" dirty="0" err="1"/>
            <a:t>época</a:t>
          </a:r>
          <a:endParaRPr lang="es-ES" sz="1600" kern="1200" dirty="0"/>
        </a:p>
      </dsp:txBody>
      <dsp:txXfrm>
        <a:off x="3841" y="3939664"/>
        <a:ext cx="2362440" cy="612615"/>
      </dsp:txXfrm>
    </dsp:sp>
    <dsp:sp modelId="{DC17F2D7-58F3-4FDB-AD31-7BDC9E026437}">
      <dsp:nvSpPr>
        <dsp:cNvPr id="0" name=""/>
        <dsp:cNvSpPr/>
      </dsp:nvSpPr>
      <dsp:spPr>
        <a:xfrm>
          <a:off x="2670154" y="3939664"/>
          <a:ext cx="1799261" cy="6126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Choque</a:t>
          </a:r>
          <a:r>
            <a:rPr lang="en-US" sz="1600" kern="1200" dirty="0"/>
            <a:t> con la </a:t>
          </a:r>
          <a:r>
            <a:rPr lang="en-US" sz="1600" kern="1200" dirty="0" err="1"/>
            <a:t>Iglesia</a:t>
          </a:r>
          <a:r>
            <a:rPr lang="en-US" sz="1600" kern="1200" dirty="0"/>
            <a:t> </a:t>
          </a:r>
          <a:r>
            <a:rPr lang="en-US" sz="1600" kern="1200" dirty="0" err="1"/>
            <a:t>católica</a:t>
          </a:r>
          <a:endParaRPr lang="es-ES" sz="1600" kern="1200" dirty="0"/>
        </a:p>
      </dsp:txBody>
      <dsp:txXfrm>
        <a:off x="2670154" y="3939664"/>
        <a:ext cx="1799261" cy="612615"/>
      </dsp:txXfrm>
    </dsp:sp>
    <dsp:sp modelId="{F4D0B548-DB0D-44F0-82A4-4CF6B2D638D9}">
      <dsp:nvSpPr>
        <dsp:cNvPr id="0" name=""/>
        <dsp:cNvSpPr/>
      </dsp:nvSpPr>
      <dsp:spPr>
        <a:xfrm>
          <a:off x="4773289" y="3939664"/>
          <a:ext cx="1799261" cy="6126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Tolerancia</a:t>
          </a:r>
          <a:r>
            <a:rPr lang="en-US" sz="1600" kern="1200" dirty="0"/>
            <a:t> y </a:t>
          </a:r>
          <a:r>
            <a:rPr lang="en-US" sz="1600" kern="1200" dirty="0" err="1"/>
            <a:t>deísmo</a:t>
          </a:r>
          <a:endParaRPr lang="es-ES" sz="1600" kern="1200" dirty="0"/>
        </a:p>
      </dsp:txBody>
      <dsp:txXfrm>
        <a:off x="4773289" y="3939664"/>
        <a:ext cx="1799261" cy="612615"/>
      </dsp:txXfrm>
    </dsp:sp>
    <dsp:sp modelId="{10431CFC-6C4B-4F1E-B87B-E94E13814225}">
      <dsp:nvSpPr>
        <dsp:cNvPr id="0" name=""/>
        <dsp:cNvSpPr/>
      </dsp:nvSpPr>
      <dsp:spPr>
        <a:xfrm>
          <a:off x="1689244" y="1576110"/>
          <a:ext cx="1447014" cy="9852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Directores: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Diderot y D’Alembert</a:t>
          </a:r>
          <a:endParaRPr lang="es-ES" sz="1800" kern="1200" dirty="0"/>
        </a:p>
      </dsp:txBody>
      <dsp:txXfrm>
        <a:off x="1689244" y="1576110"/>
        <a:ext cx="1447014" cy="98527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774BF-3529-4CD1-91FF-1205006E50FD}">
      <dsp:nvSpPr>
        <dsp:cNvPr id="0" name=""/>
        <dsp:cNvSpPr/>
      </dsp:nvSpPr>
      <dsp:spPr>
        <a:xfrm>
          <a:off x="0" y="0"/>
          <a:ext cx="6714085" cy="14858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Montesquieu</a:t>
          </a:r>
          <a:endParaRPr lang="en-US" sz="14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i="1" kern="1200" dirty="0"/>
            <a:t>El </a:t>
          </a:r>
          <a:r>
            <a:rPr lang="en-US" sz="1600" i="1" kern="1200" dirty="0" err="1"/>
            <a:t>espíritu</a:t>
          </a:r>
          <a:r>
            <a:rPr lang="en-US" sz="1600" i="1" kern="1200" dirty="0"/>
            <a:t> de </a:t>
          </a:r>
          <a:r>
            <a:rPr lang="en-US" sz="1600" i="1" kern="1200" dirty="0" err="1"/>
            <a:t>las</a:t>
          </a:r>
          <a:r>
            <a:rPr lang="en-US" sz="1600" i="1" kern="1200" dirty="0"/>
            <a:t> </a:t>
          </a:r>
          <a:r>
            <a:rPr lang="en-US" sz="1600" i="1" kern="1200" dirty="0" err="1"/>
            <a:t>leyes</a:t>
          </a:r>
          <a:endParaRPr lang="en-US" sz="1600" i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División</a:t>
          </a:r>
          <a:r>
            <a:rPr lang="en-US" sz="1600" kern="1200" dirty="0"/>
            <a:t> de los </a:t>
          </a:r>
          <a:r>
            <a:rPr lang="en-US" sz="1600" kern="1200" dirty="0" err="1"/>
            <a:t>tres</a:t>
          </a:r>
          <a:r>
            <a:rPr lang="en-US" sz="1600" kern="1200" dirty="0"/>
            <a:t> </a:t>
          </a:r>
          <a:r>
            <a:rPr lang="en-US" sz="1600" kern="1200" dirty="0" err="1"/>
            <a:t>poderes</a:t>
          </a:r>
          <a:r>
            <a:rPr lang="en-US" sz="1600" kern="1200" dirty="0"/>
            <a:t>: </a:t>
          </a:r>
          <a:r>
            <a:rPr lang="en-US" sz="1600" kern="1200" dirty="0" err="1"/>
            <a:t>ejecutivo</a:t>
          </a:r>
          <a:r>
            <a:rPr lang="en-US" sz="1600" kern="1200" dirty="0"/>
            <a:t>, </a:t>
          </a:r>
          <a:r>
            <a:rPr lang="en-US" sz="1600" kern="1200" dirty="0" err="1"/>
            <a:t>legislativo</a:t>
          </a:r>
          <a:r>
            <a:rPr lang="en-US" sz="1600" kern="1200" dirty="0"/>
            <a:t> y judicial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Monarquía</a:t>
          </a:r>
          <a:r>
            <a:rPr lang="en-US" sz="1600" kern="1200" dirty="0"/>
            <a:t> </a:t>
          </a:r>
          <a:r>
            <a:rPr lang="en-US" sz="1600" kern="1200" dirty="0" err="1"/>
            <a:t>moderada</a:t>
          </a:r>
          <a:endParaRPr lang="en-US" sz="1600" kern="1200" dirty="0"/>
        </a:p>
      </dsp:txBody>
      <dsp:txXfrm>
        <a:off x="1520529" y="0"/>
        <a:ext cx="5193555" cy="1485870"/>
      </dsp:txXfrm>
    </dsp:sp>
    <dsp:sp modelId="{8CDA5297-E31A-43E4-B5C0-3C6C862EBACB}">
      <dsp:nvSpPr>
        <dsp:cNvPr id="0" name=""/>
        <dsp:cNvSpPr/>
      </dsp:nvSpPr>
      <dsp:spPr>
        <a:xfrm>
          <a:off x="177712" y="32085"/>
          <a:ext cx="1342816" cy="14216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1E19126-E01C-44E1-A041-1361DED263B7}">
      <dsp:nvSpPr>
        <dsp:cNvPr id="0" name=""/>
        <dsp:cNvSpPr/>
      </dsp:nvSpPr>
      <dsp:spPr>
        <a:xfrm>
          <a:off x="0" y="1663582"/>
          <a:ext cx="6714085" cy="1520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Voltaire</a:t>
          </a:r>
          <a:endParaRPr lang="en-US" sz="14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i="1" kern="1200" dirty="0" err="1"/>
            <a:t>Tratado</a:t>
          </a:r>
          <a:r>
            <a:rPr lang="en-US" sz="1600" i="1" kern="1200" dirty="0"/>
            <a:t> </a:t>
          </a:r>
          <a:r>
            <a:rPr lang="en-US" sz="1600" i="1" kern="1200" dirty="0" err="1"/>
            <a:t>sobre</a:t>
          </a:r>
          <a:r>
            <a:rPr lang="en-US" sz="1600" i="1" kern="1200" dirty="0"/>
            <a:t> la </a:t>
          </a:r>
          <a:r>
            <a:rPr lang="en-US" sz="1600" i="1" kern="1200" dirty="0" err="1"/>
            <a:t>tolerancia</a:t>
          </a:r>
          <a:r>
            <a:rPr lang="en-US" sz="1600" i="1" kern="1200" dirty="0"/>
            <a:t> </a:t>
          </a:r>
          <a:r>
            <a:rPr lang="en-US" sz="1600" i="0" kern="1200" dirty="0"/>
            <a:t>y</a:t>
          </a:r>
          <a:r>
            <a:rPr lang="en-US" sz="1600" i="1" kern="1200" dirty="0"/>
            <a:t> </a:t>
          </a:r>
          <a:r>
            <a:rPr lang="en-US" sz="1600" i="1" kern="1200" dirty="0" err="1"/>
            <a:t>Diccionario</a:t>
          </a:r>
          <a:r>
            <a:rPr lang="en-US" sz="1600" i="1" kern="1200" dirty="0"/>
            <a:t> </a:t>
          </a:r>
          <a:r>
            <a:rPr lang="en-US" sz="1600" i="1" kern="1200" dirty="0" err="1"/>
            <a:t>filosófico</a:t>
          </a:r>
          <a:endParaRPr lang="en-US" sz="1600" i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Crítica</a:t>
          </a:r>
          <a:r>
            <a:rPr lang="en-US" sz="1600" kern="1200" dirty="0"/>
            <a:t> de </a:t>
          </a:r>
          <a:r>
            <a:rPr lang="en-US" sz="1600" kern="1200" dirty="0" err="1"/>
            <a:t>las</a:t>
          </a:r>
          <a:r>
            <a:rPr lang="en-US" sz="1600" kern="1200" dirty="0"/>
            <a:t> ideas </a:t>
          </a:r>
          <a:r>
            <a:rPr lang="en-US" sz="1600" kern="1200" dirty="0" err="1"/>
            <a:t>religiosas</a:t>
          </a:r>
          <a:r>
            <a:rPr lang="en-US" sz="1600" kern="1200" dirty="0"/>
            <a:t> y </a:t>
          </a:r>
          <a:r>
            <a:rPr lang="en-US" sz="1600" kern="1200" dirty="0" err="1"/>
            <a:t>costumbres</a:t>
          </a:r>
          <a:r>
            <a:rPr lang="en-US" sz="1600" kern="1200" dirty="0"/>
            <a:t> de la </a:t>
          </a:r>
          <a:r>
            <a:rPr lang="en-US" sz="1600" kern="1200" dirty="0" err="1"/>
            <a:t>época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Tolerancia</a:t>
          </a:r>
          <a:r>
            <a:rPr lang="en-US" sz="1600" kern="1200" dirty="0"/>
            <a:t> </a:t>
          </a:r>
          <a:r>
            <a:rPr lang="en-US" sz="1600" kern="1200" dirty="0" err="1"/>
            <a:t>frente</a:t>
          </a:r>
          <a:r>
            <a:rPr lang="en-US" sz="1600" kern="1200" dirty="0"/>
            <a:t> a </a:t>
          </a:r>
          <a:r>
            <a:rPr lang="en-US" sz="1600" kern="1200" dirty="0" err="1"/>
            <a:t>fanatismo</a:t>
          </a:r>
          <a:endParaRPr lang="en-US" sz="1600" kern="1200" dirty="0"/>
        </a:p>
      </dsp:txBody>
      <dsp:txXfrm>
        <a:off x="1520529" y="1663582"/>
        <a:ext cx="5193555" cy="1520702"/>
      </dsp:txXfrm>
    </dsp:sp>
    <dsp:sp modelId="{60281741-978B-4DD6-B6A1-D0668B6CA342}">
      <dsp:nvSpPr>
        <dsp:cNvPr id="0" name=""/>
        <dsp:cNvSpPr/>
      </dsp:nvSpPr>
      <dsp:spPr>
        <a:xfrm>
          <a:off x="177712" y="1713084"/>
          <a:ext cx="1342816" cy="14216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0C7F146-9F6B-40E5-AA53-CED51BF3FDE2}">
      <dsp:nvSpPr>
        <dsp:cNvPr id="0" name=""/>
        <dsp:cNvSpPr/>
      </dsp:nvSpPr>
      <dsp:spPr>
        <a:xfrm>
          <a:off x="0" y="3361997"/>
          <a:ext cx="6714085" cy="17771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Rousseau</a:t>
          </a:r>
          <a:endParaRPr lang="en-US" sz="14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i="1" kern="1200" dirty="0"/>
            <a:t>El </a:t>
          </a:r>
          <a:r>
            <a:rPr lang="en-US" sz="1600" i="1" kern="1200" dirty="0" err="1"/>
            <a:t>contrato</a:t>
          </a:r>
          <a:r>
            <a:rPr lang="en-US" sz="1600" i="1" kern="1200" dirty="0"/>
            <a:t> social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Crítica</a:t>
          </a:r>
          <a:r>
            <a:rPr lang="en-US" sz="1600" kern="1200" dirty="0"/>
            <a:t> a la </a:t>
          </a:r>
          <a:r>
            <a:rPr lang="en-US" sz="1600" kern="1200" dirty="0" err="1"/>
            <a:t>sociedad</a:t>
          </a:r>
          <a:r>
            <a:rPr lang="en-US" sz="1600" kern="1200" dirty="0"/>
            <a:t> de la </a:t>
          </a:r>
          <a:r>
            <a:rPr lang="en-US" sz="1600" kern="1200" dirty="0" err="1"/>
            <a:t>época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Hombre bueno </a:t>
          </a:r>
          <a:r>
            <a:rPr lang="en-US" sz="1600" kern="1200" dirty="0" err="1"/>
            <a:t>por</a:t>
          </a:r>
          <a:r>
            <a:rPr lang="en-US" sz="1600" kern="1200" dirty="0"/>
            <a:t> </a:t>
          </a:r>
          <a:r>
            <a:rPr lang="en-US" sz="1600" kern="1200" dirty="0" err="1"/>
            <a:t>naturaleza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Voluntad</a:t>
          </a:r>
          <a:r>
            <a:rPr lang="en-US" sz="1600" kern="1200" dirty="0"/>
            <a:t> general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Democracia</a:t>
          </a:r>
          <a:r>
            <a:rPr lang="en-US" sz="1600" kern="1200" dirty="0"/>
            <a:t> </a:t>
          </a:r>
          <a:r>
            <a:rPr lang="en-US" sz="1600" kern="1200" dirty="0" err="1"/>
            <a:t>directa</a:t>
          </a:r>
          <a:endParaRPr lang="en-US" sz="1600" kern="1200" dirty="0"/>
        </a:p>
      </dsp:txBody>
      <dsp:txXfrm>
        <a:off x="1520529" y="3361997"/>
        <a:ext cx="5193555" cy="1777123"/>
      </dsp:txXfrm>
    </dsp:sp>
    <dsp:sp modelId="{07046F58-B307-4731-B9A4-8B321D89CE3F}">
      <dsp:nvSpPr>
        <dsp:cNvPr id="0" name=""/>
        <dsp:cNvSpPr/>
      </dsp:nvSpPr>
      <dsp:spPr>
        <a:xfrm>
          <a:off x="177712" y="3539709"/>
          <a:ext cx="1342816" cy="14216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F8AE9-D028-F843-9886-0AAD890572BC}">
      <dsp:nvSpPr>
        <dsp:cNvPr id="0" name=""/>
        <dsp:cNvSpPr/>
      </dsp:nvSpPr>
      <dsp:spPr>
        <a:xfrm>
          <a:off x="8324" y="90448"/>
          <a:ext cx="2003339" cy="9973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Mercantilismo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8324" y="90448"/>
        <a:ext cx="2003339" cy="664906"/>
      </dsp:txXfrm>
    </dsp:sp>
    <dsp:sp modelId="{240CFD51-ABF8-1443-A392-EFA6CF57F3BD}">
      <dsp:nvSpPr>
        <dsp:cNvPr id="0" name=""/>
        <dsp:cNvSpPr/>
      </dsp:nvSpPr>
      <dsp:spPr>
        <a:xfrm>
          <a:off x="446770" y="755355"/>
          <a:ext cx="1709213" cy="33306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>
              <a:solidFill>
                <a:schemeClr val="tx1"/>
              </a:solidFill>
            </a:rPr>
            <a:t>Siglo</a:t>
          </a:r>
          <a:r>
            <a:rPr lang="en-US" sz="1600" kern="1200" dirty="0">
              <a:solidFill>
                <a:schemeClr val="tx1"/>
              </a:solidFill>
            </a:rPr>
            <a:t> XVII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>
              <a:solidFill>
                <a:schemeClr val="tx1"/>
              </a:solidFill>
            </a:rPr>
            <a:t>Riqueza</a:t>
          </a:r>
          <a:r>
            <a:rPr lang="en-US" sz="1600" kern="1200" dirty="0">
              <a:solidFill>
                <a:schemeClr val="tx1"/>
              </a:solidFill>
            </a:rPr>
            <a:t>: </a:t>
          </a:r>
          <a:r>
            <a:rPr lang="en-US" sz="1600" kern="1200" dirty="0" err="1">
              <a:solidFill>
                <a:schemeClr val="tx1"/>
              </a:solidFill>
            </a:rPr>
            <a:t>acumulación</a:t>
          </a:r>
          <a:r>
            <a:rPr lang="en-US" sz="1600" kern="1200" dirty="0">
              <a:solidFill>
                <a:schemeClr val="tx1"/>
              </a:solidFill>
            </a:rPr>
            <a:t> de </a:t>
          </a:r>
          <a:r>
            <a:rPr lang="en-US" sz="1600" kern="1200" dirty="0" err="1">
              <a:solidFill>
                <a:schemeClr val="tx1"/>
              </a:solidFill>
            </a:rPr>
            <a:t>oro</a:t>
          </a:r>
          <a:r>
            <a:rPr lang="en-US" sz="1600" kern="1200" dirty="0">
              <a:solidFill>
                <a:schemeClr val="tx1"/>
              </a:solidFill>
            </a:rPr>
            <a:t> y </a:t>
          </a:r>
          <a:r>
            <a:rPr lang="en-US" sz="1600" kern="1200" dirty="0" err="1">
              <a:solidFill>
                <a:schemeClr val="tx1"/>
              </a:solidFill>
            </a:rPr>
            <a:t>plata</a:t>
          </a: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</a:rPr>
            <a:t>Los </a:t>
          </a:r>
          <a:r>
            <a:rPr lang="en-US" sz="1600" kern="1200" dirty="0" err="1">
              <a:solidFill>
                <a:schemeClr val="tx1"/>
              </a:solidFill>
            </a:rPr>
            <a:t>Gobiernos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deben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intervenir</a:t>
          </a:r>
          <a:r>
            <a:rPr lang="en-US" sz="1600" kern="1200" dirty="0">
              <a:solidFill>
                <a:schemeClr val="tx1"/>
              </a:solidFill>
            </a:rPr>
            <a:t> para </a:t>
          </a:r>
          <a:r>
            <a:rPr lang="en-US" sz="1600" kern="1200" dirty="0" err="1">
              <a:solidFill>
                <a:schemeClr val="tx1"/>
              </a:solidFill>
            </a:rPr>
            <a:t>mejorar</a:t>
          </a:r>
          <a:r>
            <a:rPr lang="en-US" sz="1600" kern="1200" dirty="0">
              <a:solidFill>
                <a:schemeClr val="tx1"/>
              </a:solidFill>
            </a:rPr>
            <a:t> la </a:t>
          </a:r>
          <a:r>
            <a:rPr lang="en-US" sz="1600" kern="1200" dirty="0" err="1">
              <a:solidFill>
                <a:schemeClr val="tx1"/>
              </a:solidFill>
            </a:rPr>
            <a:t>balanza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comercial</a:t>
          </a:r>
          <a:r>
            <a:rPr lang="en-US" sz="1600" kern="1200" dirty="0">
              <a:solidFill>
                <a:schemeClr val="tx1"/>
              </a:solidFill>
            </a:rPr>
            <a:t> (</a:t>
          </a:r>
          <a:r>
            <a:rPr lang="en-US" sz="1600" kern="1200" dirty="0" err="1">
              <a:solidFill>
                <a:schemeClr val="tx1"/>
              </a:solidFill>
            </a:rPr>
            <a:t>proteccionismo</a:t>
          </a:r>
          <a:r>
            <a:rPr lang="en-US" sz="1600" kern="1200" dirty="0">
              <a:solidFill>
                <a:schemeClr val="tx1"/>
              </a:solidFill>
            </a:rPr>
            <a:t>)</a:t>
          </a:r>
        </a:p>
      </dsp:txBody>
      <dsp:txXfrm>
        <a:off x="496831" y="805416"/>
        <a:ext cx="1609091" cy="3230537"/>
      </dsp:txXfrm>
    </dsp:sp>
    <dsp:sp modelId="{62AF1368-08D6-9241-8FF0-44ECAA0B5134}">
      <dsp:nvSpPr>
        <dsp:cNvPr id="0" name=""/>
        <dsp:cNvSpPr/>
      </dsp:nvSpPr>
      <dsp:spPr>
        <a:xfrm>
          <a:off x="2190728" y="245602"/>
          <a:ext cx="379614" cy="3545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>
            <a:solidFill>
              <a:schemeClr val="tx1"/>
            </a:solidFill>
          </a:endParaRPr>
        </a:p>
      </dsp:txBody>
      <dsp:txXfrm>
        <a:off x="2190728" y="316522"/>
        <a:ext cx="273234" cy="212759"/>
      </dsp:txXfrm>
    </dsp:sp>
    <dsp:sp modelId="{ED6D4CE8-67C7-184C-AB61-AB5CB81312DC}">
      <dsp:nvSpPr>
        <dsp:cNvPr id="0" name=""/>
        <dsp:cNvSpPr/>
      </dsp:nvSpPr>
      <dsp:spPr>
        <a:xfrm>
          <a:off x="2727918" y="90448"/>
          <a:ext cx="1425651" cy="9973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Fisiocracia</a:t>
          </a:r>
          <a:r>
            <a:rPr lang="en-US" sz="1600" kern="1200" dirty="0">
              <a:solidFill>
                <a:schemeClr val="tx1"/>
              </a:solidFill>
            </a:rPr>
            <a:t> </a:t>
          </a:r>
        </a:p>
      </dsp:txBody>
      <dsp:txXfrm>
        <a:off x="2727918" y="90448"/>
        <a:ext cx="1425651" cy="664906"/>
      </dsp:txXfrm>
    </dsp:sp>
    <dsp:sp modelId="{5BBE8DF6-C5F9-D840-B1D9-991C979DA1D3}">
      <dsp:nvSpPr>
        <dsp:cNvPr id="0" name=""/>
        <dsp:cNvSpPr/>
      </dsp:nvSpPr>
      <dsp:spPr>
        <a:xfrm>
          <a:off x="2820836" y="755355"/>
          <a:ext cx="1822581" cy="33306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</a:rPr>
            <a:t>Quesnay y Turgot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>
              <a:solidFill>
                <a:schemeClr val="tx1"/>
              </a:solidFill>
            </a:rPr>
            <a:t>Actividades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productivas</a:t>
          </a:r>
          <a:r>
            <a:rPr lang="en-US" sz="1600" kern="1200" dirty="0">
              <a:solidFill>
                <a:schemeClr val="tx1"/>
              </a:solidFill>
            </a:rPr>
            <a:t>: la </a:t>
          </a:r>
          <a:r>
            <a:rPr lang="en-US" sz="1600" kern="1200" dirty="0" err="1">
              <a:solidFill>
                <a:schemeClr val="tx1"/>
              </a:solidFill>
            </a:rPr>
            <a:t>agricultura</a:t>
          </a: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</a:rPr>
            <a:t>No a la </a:t>
          </a:r>
          <a:r>
            <a:rPr lang="en-US" sz="1600" kern="1200" dirty="0" err="1">
              <a:solidFill>
                <a:schemeClr val="tx1"/>
              </a:solidFill>
            </a:rPr>
            <a:t>intervención</a:t>
          </a:r>
          <a:r>
            <a:rPr lang="en-US" sz="1600" kern="1200" dirty="0">
              <a:solidFill>
                <a:schemeClr val="tx1"/>
              </a:solidFill>
            </a:rPr>
            <a:t> del Estado: «</a:t>
          </a:r>
          <a:r>
            <a:rPr lang="en-US" sz="1600" kern="1200" dirty="0" err="1">
              <a:solidFill>
                <a:schemeClr val="tx1"/>
              </a:solidFill>
            </a:rPr>
            <a:t>dejad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hacer</a:t>
          </a:r>
          <a:r>
            <a:rPr lang="en-US" sz="1600" kern="1200" dirty="0">
              <a:solidFill>
                <a:schemeClr val="tx1"/>
              </a:solidFill>
            </a:rPr>
            <a:t>, </a:t>
          </a:r>
          <a:r>
            <a:rPr lang="en-US" sz="1600" kern="1200" dirty="0" err="1">
              <a:solidFill>
                <a:schemeClr val="tx1"/>
              </a:solidFill>
            </a:rPr>
            <a:t>dejad</a:t>
          </a:r>
          <a:r>
            <a:rPr lang="en-US" sz="1600" kern="1200" dirty="0">
              <a:solidFill>
                <a:schemeClr val="tx1"/>
              </a:solidFill>
            </a:rPr>
            <a:t> pasar»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>
              <a:solidFill>
                <a:schemeClr val="tx1"/>
              </a:solidFill>
            </a:rPr>
            <a:t>Librecambismo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2874218" y="808737"/>
        <a:ext cx="1715817" cy="3223895"/>
      </dsp:txXfrm>
    </dsp:sp>
    <dsp:sp modelId="{699DC437-DA5E-0641-838B-606563884976}">
      <dsp:nvSpPr>
        <dsp:cNvPr id="0" name=""/>
        <dsp:cNvSpPr/>
      </dsp:nvSpPr>
      <dsp:spPr>
        <a:xfrm rot="21574917">
          <a:off x="4423891" y="236338"/>
          <a:ext cx="573111" cy="3545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>
            <a:solidFill>
              <a:schemeClr val="tx1"/>
            </a:solidFill>
          </a:endParaRPr>
        </a:p>
      </dsp:txBody>
      <dsp:txXfrm>
        <a:off x="4423892" y="307646"/>
        <a:ext cx="466731" cy="212759"/>
      </dsp:txXfrm>
    </dsp:sp>
    <dsp:sp modelId="{E2B80C70-941D-EE48-8156-AFFB0CAF489F}">
      <dsp:nvSpPr>
        <dsp:cNvPr id="0" name=""/>
        <dsp:cNvSpPr/>
      </dsp:nvSpPr>
      <dsp:spPr>
        <a:xfrm>
          <a:off x="5234883" y="71293"/>
          <a:ext cx="1662267" cy="99736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Liberalismo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económico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5234883" y="71293"/>
        <a:ext cx="1662267" cy="664906"/>
      </dsp:txXfrm>
    </dsp:sp>
    <dsp:sp modelId="{9123ADD6-4401-DE47-A973-FD9321869179}">
      <dsp:nvSpPr>
        <dsp:cNvPr id="0" name=""/>
        <dsp:cNvSpPr/>
      </dsp:nvSpPr>
      <dsp:spPr>
        <a:xfrm>
          <a:off x="5483261" y="934691"/>
          <a:ext cx="1709213" cy="30424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>
              <a:solidFill>
                <a:schemeClr val="tx1"/>
              </a:solidFill>
            </a:rPr>
            <a:t>Escuela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económica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clásica</a:t>
          </a: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</a:rPr>
            <a:t>Adam Smith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</a:rPr>
            <a:t>David Ricardo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</a:rPr>
            <a:t>Thomas Malthus</a:t>
          </a:r>
        </a:p>
      </dsp:txBody>
      <dsp:txXfrm>
        <a:off x="5533322" y="984752"/>
        <a:ext cx="1609091" cy="294229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35CF56-C77C-4CEA-A4DF-6545D4EC9F1E}">
      <dsp:nvSpPr>
        <dsp:cNvPr id="0" name=""/>
        <dsp:cNvSpPr/>
      </dsp:nvSpPr>
      <dsp:spPr>
        <a:xfrm>
          <a:off x="1365" y="0"/>
          <a:ext cx="2124723" cy="4768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Adam Smith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i="1" kern="1200" dirty="0"/>
            <a:t>La </a:t>
          </a:r>
          <a:r>
            <a:rPr lang="en-US" sz="1600" i="1" kern="1200" dirty="0" err="1"/>
            <a:t>riqueza</a:t>
          </a:r>
          <a:r>
            <a:rPr lang="en-US" sz="1600" i="1" kern="1200" dirty="0"/>
            <a:t> de </a:t>
          </a:r>
          <a:r>
            <a:rPr lang="en-US" sz="1600" i="1" kern="1200" dirty="0" err="1"/>
            <a:t>las</a:t>
          </a:r>
          <a:r>
            <a:rPr lang="en-US" sz="1600" i="1" kern="1200" dirty="0"/>
            <a:t> </a:t>
          </a:r>
          <a:r>
            <a:rPr lang="en-US" sz="1600" i="1" kern="1200" dirty="0" err="1"/>
            <a:t>naciones</a:t>
          </a:r>
          <a:endParaRPr lang="en-US" sz="1600" i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Mano invisible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El Estado no </a:t>
          </a:r>
          <a:r>
            <a:rPr lang="en-US" sz="1600" kern="1200" dirty="0" err="1"/>
            <a:t>debe</a:t>
          </a:r>
          <a:r>
            <a:rPr lang="en-US" sz="1600" kern="1200" dirty="0"/>
            <a:t> </a:t>
          </a:r>
          <a:r>
            <a:rPr lang="en-US" sz="1600" kern="1200" dirty="0" err="1"/>
            <a:t>intervenir</a:t>
          </a:r>
          <a:r>
            <a:rPr lang="en-US" sz="1600" kern="1200" dirty="0"/>
            <a:t> en el mercado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La </a:t>
          </a:r>
          <a:r>
            <a:rPr lang="en-US" sz="1600" kern="1200" dirty="0" err="1"/>
            <a:t>división</a:t>
          </a:r>
          <a:r>
            <a:rPr lang="en-US" sz="1600" kern="1200" dirty="0"/>
            <a:t> del </a:t>
          </a:r>
          <a:r>
            <a:rPr lang="en-US" sz="1600" kern="1200" dirty="0" err="1"/>
            <a:t>trabajo</a:t>
          </a:r>
          <a:r>
            <a:rPr lang="en-US" sz="1600" kern="1200" dirty="0"/>
            <a:t> </a:t>
          </a:r>
          <a:r>
            <a:rPr lang="en-US" sz="1600" kern="1200" dirty="0" err="1"/>
            <a:t>aumenta</a:t>
          </a:r>
          <a:r>
            <a:rPr lang="en-US" sz="1600" kern="1200" dirty="0"/>
            <a:t> la </a:t>
          </a:r>
          <a:r>
            <a:rPr lang="en-US" sz="1600" kern="1200" dirty="0" err="1"/>
            <a:t>productividad</a:t>
          </a:r>
          <a:endParaRPr lang="en-US" sz="1600" kern="1200" dirty="0"/>
        </a:p>
      </dsp:txBody>
      <dsp:txXfrm>
        <a:off x="1365" y="1907321"/>
        <a:ext cx="2124723" cy="1907321"/>
      </dsp:txXfrm>
    </dsp:sp>
    <dsp:sp modelId="{A83D44BC-5BDC-4A02-9817-11D2EF5E1036}">
      <dsp:nvSpPr>
        <dsp:cNvPr id="0" name=""/>
        <dsp:cNvSpPr/>
      </dsp:nvSpPr>
      <dsp:spPr>
        <a:xfrm>
          <a:off x="227155" y="274792"/>
          <a:ext cx="1587845" cy="158784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51CCA7F-8204-4639-839F-1AC7559F76B8}">
      <dsp:nvSpPr>
        <dsp:cNvPr id="0" name=""/>
        <dsp:cNvSpPr/>
      </dsp:nvSpPr>
      <dsp:spPr>
        <a:xfrm>
          <a:off x="2176551" y="0"/>
          <a:ext cx="2124723" cy="4768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David Ricardo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i="1" kern="1200" dirty="0" err="1"/>
            <a:t>Principios</a:t>
          </a:r>
          <a:r>
            <a:rPr lang="en-US" sz="1600" i="1" kern="1200" dirty="0"/>
            <a:t> de </a:t>
          </a:r>
          <a:r>
            <a:rPr lang="en-US" sz="1600" i="1" kern="1200" dirty="0" err="1"/>
            <a:t>economía</a:t>
          </a:r>
          <a:r>
            <a:rPr lang="en-US" sz="1600" i="1" kern="1200" dirty="0"/>
            <a:t> </a:t>
          </a:r>
          <a:r>
            <a:rPr lang="en-US" sz="1600" i="1" kern="1200" dirty="0" err="1"/>
            <a:t>política</a:t>
          </a:r>
          <a:r>
            <a:rPr lang="en-US" sz="1600" i="1" kern="1200" dirty="0"/>
            <a:t> y </a:t>
          </a:r>
          <a:r>
            <a:rPr lang="en-US" sz="1600" i="1" kern="1200" dirty="0" err="1"/>
            <a:t>tributación</a:t>
          </a:r>
          <a:endParaRPr lang="en-US" sz="1600" i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Teoría</a:t>
          </a:r>
          <a:r>
            <a:rPr lang="en-US" sz="1600" kern="1200" dirty="0"/>
            <a:t> de </a:t>
          </a:r>
          <a:r>
            <a:rPr lang="en-US" sz="1600" kern="1200" dirty="0" err="1"/>
            <a:t>las</a:t>
          </a:r>
          <a:r>
            <a:rPr lang="en-US" sz="1600" kern="1200" dirty="0"/>
            <a:t> </a:t>
          </a:r>
          <a:r>
            <a:rPr lang="en-US" sz="1600" kern="1200" dirty="0" err="1"/>
            <a:t>ventajas</a:t>
          </a:r>
          <a:r>
            <a:rPr lang="en-US" sz="1600" kern="1200" dirty="0"/>
            <a:t> </a:t>
          </a:r>
          <a:r>
            <a:rPr lang="en-US" sz="1600" kern="1200" dirty="0" err="1"/>
            <a:t>comparativas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Librecambismo</a:t>
          </a:r>
          <a:endParaRPr lang="en-US" sz="1600" kern="1200" dirty="0"/>
        </a:p>
      </dsp:txBody>
      <dsp:txXfrm>
        <a:off x="2176551" y="1907321"/>
        <a:ext cx="2124723" cy="1907321"/>
      </dsp:txXfrm>
    </dsp:sp>
    <dsp:sp modelId="{05BC5E73-F7FD-4EC9-A5C7-7166FF289DD9}">
      <dsp:nvSpPr>
        <dsp:cNvPr id="0" name=""/>
        <dsp:cNvSpPr/>
      </dsp:nvSpPr>
      <dsp:spPr>
        <a:xfrm>
          <a:off x="2592284" y="359043"/>
          <a:ext cx="1319816" cy="144195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D12F02-9445-4603-B241-C9A08906A6FF}">
      <dsp:nvSpPr>
        <dsp:cNvPr id="0" name=""/>
        <dsp:cNvSpPr/>
      </dsp:nvSpPr>
      <dsp:spPr>
        <a:xfrm>
          <a:off x="4379661" y="0"/>
          <a:ext cx="2124723" cy="4768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Thomas Malthus</a:t>
          </a:r>
          <a:endParaRPr lang="en-US" sz="1600" b="1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i="1" kern="1200" dirty="0" err="1"/>
            <a:t>Ensayo</a:t>
          </a:r>
          <a:r>
            <a:rPr lang="en-US" sz="1600" i="1" kern="1200" dirty="0"/>
            <a:t> </a:t>
          </a:r>
          <a:r>
            <a:rPr lang="en-US" sz="1600" i="1" kern="1200" dirty="0" err="1"/>
            <a:t>sobre</a:t>
          </a:r>
          <a:r>
            <a:rPr lang="en-US" sz="1600" i="1" kern="1200" dirty="0"/>
            <a:t> el principio de la </a:t>
          </a:r>
          <a:r>
            <a:rPr lang="en-US" sz="1600" i="1" kern="1200" dirty="0" err="1"/>
            <a:t>población</a:t>
          </a:r>
          <a:endParaRPr lang="en-US" sz="1600" i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Población</a:t>
          </a:r>
          <a:r>
            <a:rPr lang="en-US" sz="1600" kern="1200" dirty="0"/>
            <a:t>: </a:t>
          </a:r>
          <a:r>
            <a:rPr lang="en-US" sz="1600" kern="1200" dirty="0" err="1"/>
            <a:t>elemento</a:t>
          </a:r>
          <a:r>
            <a:rPr lang="en-US" sz="1600" kern="1200" dirty="0"/>
            <a:t> fundamental de la </a:t>
          </a:r>
          <a:r>
            <a:rPr lang="en-US" sz="1600" kern="1200" dirty="0" err="1"/>
            <a:t>economía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Población</a:t>
          </a:r>
          <a:r>
            <a:rPr lang="en-US" sz="1600" kern="1200" dirty="0"/>
            <a:t>: </a:t>
          </a:r>
          <a:r>
            <a:rPr lang="en-US" sz="1600" kern="1200" dirty="0" err="1"/>
            <a:t>aumento</a:t>
          </a:r>
          <a:r>
            <a:rPr lang="en-US" sz="1600" kern="1200" dirty="0"/>
            <a:t> </a:t>
          </a:r>
          <a:r>
            <a:rPr lang="en-US" sz="1600" kern="1200" dirty="0" err="1"/>
            <a:t>geométrico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Alimentos: </a:t>
          </a:r>
          <a:r>
            <a:rPr lang="en-US" sz="1600" kern="1200" dirty="0" err="1"/>
            <a:t>aumento</a:t>
          </a:r>
          <a:r>
            <a:rPr lang="en-US" sz="1600" kern="1200" dirty="0"/>
            <a:t> </a:t>
          </a:r>
          <a:r>
            <a:rPr lang="en-US" sz="1600" kern="1200" dirty="0" err="1"/>
            <a:t>aritmético</a:t>
          </a:r>
          <a:r>
            <a:rPr lang="en-US" sz="1600" kern="1200" dirty="0"/>
            <a:t> </a:t>
          </a:r>
        </a:p>
      </dsp:txBody>
      <dsp:txXfrm>
        <a:off x="4379661" y="1907321"/>
        <a:ext cx="2124723" cy="1907321"/>
      </dsp:txXfrm>
    </dsp:sp>
    <dsp:sp modelId="{C2D00A7E-7292-4B6B-9591-2B8CFEF5831A}">
      <dsp:nvSpPr>
        <dsp:cNvPr id="0" name=""/>
        <dsp:cNvSpPr/>
      </dsp:nvSpPr>
      <dsp:spPr>
        <a:xfrm>
          <a:off x="4691647" y="215034"/>
          <a:ext cx="1498020" cy="172997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B34AA9-3E19-41D0-B77F-698A7B6F08ED}">
      <dsp:nvSpPr>
        <dsp:cNvPr id="0" name=""/>
        <dsp:cNvSpPr/>
      </dsp:nvSpPr>
      <dsp:spPr>
        <a:xfrm>
          <a:off x="722442" y="4652016"/>
          <a:ext cx="4772147" cy="97931"/>
        </a:xfrm>
        <a:prstGeom prst="leftRight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84A39E-B48A-4AD0-BEE9-79F88513C1BA}">
      <dsp:nvSpPr>
        <dsp:cNvPr id="0" name=""/>
        <dsp:cNvSpPr/>
      </dsp:nvSpPr>
      <dsp:spPr>
        <a:xfrm rot="4396374">
          <a:off x="1230748" y="1074692"/>
          <a:ext cx="4662183" cy="3251291"/>
        </a:xfrm>
        <a:prstGeom prst="swooshArrow">
          <a:avLst>
            <a:gd name="adj1" fmla="val 16310"/>
            <a:gd name="adj2" fmla="val 313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9B7C6F6-738A-4BAE-B580-11388150F293}">
      <dsp:nvSpPr>
        <dsp:cNvPr id="0" name=""/>
        <dsp:cNvSpPr/>
      </dsp:nvSpPr>
      <dsp:spPr>
        <a:xfrm>
          <a:off x="3700205" y="2097082"/>
          <a:ext cx="117734" cy="117734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BCC670-C080-427F-9A5C-A32EFD66B7D9}">
      <dsp:nvSpPr>
        <dsp:cNvPr id="0" name=""/>
        <dsp:cNvSpPr/>
      </dsp:nvSpPr>
      <dsp:spPr>
        <a:xfrm>
          <a:off x="918209" y="0"/>
          <a:ext cx="2198075" cy="864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CICLO DEMOGRÁFICO ANTIGUO	</a:t>
          </a:r>
        </a:p>
      </dsp:txBody>
      <dsp:txXfrm>
        <a:off x="918209" y="0"/>
        <a:ext cx="2198075" cy="864108"/>
      </dsp:txXfrm>
    </dsp:sp>
    <dsp:sp modelId="{562547DF-831F-4379-95F4-F4F6B77A8B57}">
      <dsp:nvSpPr>
        <dsp:cNvPr id="0" name=""/>
        <dsp:cNvSpPr/>
      </dsp:nvSpPr>
      <dsp:spPr>
        <a:xfrm>
          <a:off x="4245025" y="1723895"/>
          <a:ext cx="2613927" cy="864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Altas</a:t>
          </a:r>
          <a:r>
            <a:rPr lang="en-US" sz="2000" kern="1200" dirty="0"/>
            <a:t> </a:t>
          </a:r>
          <a:r>
            <a:rPr lang="en-US" sz="2000" kern="1200" dirty="0" err="1"/>
            <a:t>tasas</a:t>
          </a:r>
          <a:r>
            <a:rPr lang="en-US" sz="2000" kern="1200" dirty="0"/>
            <a:t> de </a:t>
          </a:r>
          <a:r>
            <a:rPr lang="en-US" sz="2000" kern="1200" dirty="0" err="1"/>
            <a:t>natalidad</a:t>
          </a:r>
          <a:endParaRPr lang="en-US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Altas</a:t>
          </a:r>
          <a:r>
            <a:rPr lang="en-US" sz="2000" kern="1200" dirty="0"/>
            <a:t> </a:t>
          </a:r>
          <a:r>
            <a:rPr lang="en-US" sz="2000" kern="1200" dirty="0" err="1"/>
            <a:t>tasas</a:t>
          </a:r>
          <a:r>
            <a:rPr lang="en-US" sz="2000" kern="1200" dirty="0"/>
            <a:t> de </a:t>
          </a:r>
          <a:r>
            <a:rPr lang="en-US" sz="2000" kern="1200" dirty="0" err="1"/>
            <a:t>mortalidad</a:t>
          </a:r>
          <a:endParaRPr lang="en-US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(</a:t>
          </a:r>
          <a:r>
            <a:rPr lang="en-US" sz="2000" kern="1200" dirty="0" err="1"/>
            <a:t>mortalidad</a:t>
          </a:r>
          <a:r>
            <a:rPr lang="en-US" sz="2000" kern="1200" dirty="0"/>
            <a:t> </a:t>
          </a:r>
          <a:r>
            <a:rPr lang="en-US" sz="2000" kern="1200" dirty="0" err="1"/>
            <a:t>catastrófica</a:t>
          </a:r>
          <a:r>
            <a:rPr lang="en-US" sz="2000" kern="1200" dirty="0"/>
            <a:t>)	</a:t>
          </a:r>
        </a:p>
      </dsp:txBody>
      <dsp:txXfrm>
        <a:off x="4245025" y="1723895"/>
        <a:ext cx="2613927" cy="864108"/>
      </dsp:txXfrm>
    </dsp:sp>
    <dsp:sp modelId="{30214F39-D1FF-4889-A9D4-EE5F0FEFA67B}">
      <dsp:nvSpPr>
        <dsp:cNvPr id="0" name=""/>
        <dsp:cNvSpPr/>
      </dsp:nvSpPr>
      <dsp:spPr>
        <a:xfrm>
          <a:off x="3888581" y="4536567"/>
          <a:ext cx="2970371" cy="864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Bajo</a:t>
          </a:r>
          <a:r>
            <a:rPr lang="en-US" sz="2000" kern="1200" dirty="0"/>
            <a:t> o </a:t>
          </a:r>
          <a:r>
            <a:rPr lang="en-US" sz="2000" kern="1200" dirty="0" err="1"/>
            <a:t>moderado</a:t>
          </a:r>
          <a:r>
            <a:rPr lang="en-US" sz="2000" kern="1200" dirty="0"/>
            <a:t> </a:t>
          </a:r>
          <a:r>
            <a:rPr lang="en-US" sz="2000" kern="1200" dirty="0" err="1"/>
            <a:t>crecimiento</a:t>
          </a:r>
          <a:r>
            <a:rPr lang="en-US" sz="2000" kern="1200" dirty="0"/>
            <a:t> de la </a:t>
          </a:r>
          <a:r>
            <a:rPr lang="en-US" sz="2000" kern="1200" dirty="0" err="1"/>
            <a:t>población</a:t>
          </a:r>
          <a:endParaRPr lang="en-US" sz="2000" kern="1200" dirty="0"/>
        </a:p>
      </dsp:txBody>
      <dsp:txXfrm>
        <a:off x="3888581" y="4536567"/>
        <a:ext cx="2970371" cy="8641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7EDCEF-F92D-4266-A69B-CDB10488DEB1}">
      <dsp:nvSpPr>
        <dsp:cNvPr id="0" name=""/>
        <dsp:cNvSpPr/>
      </dsp:nvSpPr>
      <dsp:spPr>
        <a:xfrm rot="5400000">
          <a:off x="3303222" y="97171"/>
          <a:ext cx="1460670" cy="12707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Procedencia de la tierra </a:t>
          </a:r>
        </a:p>
      </dsp:txBody>
      <dsp:txXfrm rot="-5400000">
        <a:off x="3596196" y="229848"/>
        <a:ext cx="874722" cy="1005428"/>
      </dsp:txXfrm>
    </dsp:sp>
    <dsp:sp modelId="{CB1A3D9A-2685-4232-AC60-9AF15EA29BA2}">
      <dsp:nvSpPr>
        <dsp:cNvPr id="0" name=""/>
        <dsp:cNvSpPr/>
      </dsp:nvSpPr>
      <dsp:spPr>
        <a:xfrm>
          <a:off x="4707510" y="294361"/>
          <a:ext cx="1630107" cy="87640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Riqueza </a:t>
          </a:r>
        </a:p>
      </dsp:txBody>
      <dsp:txXfrm>
        <a:off x="4707510" y="294361"/>
        <a:ext cx="1630107" cy="876402"/>
      </dsp:txXfrm>
    </dsp:sp>
    <dsp:sp modelId="{A9026F7E-C0F7-4E16-A1E9-8729E07EC02A}">
      <dsp:nvSpPr>
        <dsp:cNvPr id="0" name=""/>
        <dsp:cNvSpPr/>
      </dsp:nvSpPr>
      <dsp:spPr>
        <a:xfrm rot="5400000">
          <a:off x="1930776" y="97171"/>
          <a:ext cx="1460670" cy="12707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668788"/>
            <a:satOff val="-834"/>
            <a:lumOff val="19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 rot="-5400000">
        <a:off x="2223750" y="229848"/>
        <a:ext cx="874722" cy="1005428"/>
      </dsp:txXfrm>
    </dsp:sp>
    <dsp:sp modelId="{F3B46579-6F96-4211-8A52-D3DED0C03D69}">
      <dsp:nvSpPr>
        <dsp:cNvPr id="0" name=""/>
        <dsp:cNvSpPr/>
      </dsp:nvSpPr>
      <dsp:spPr>
        <a:xfrm rot="5400000">
          <a:off x="2614370" y="1336988"/>
          <a:ext cx="1460670" cy="12707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1337577"/>
            <a:satOff val="-1668"/>
            <a:lumOff val="39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Trabaja en el sector agrario</a:t>
          </a:r>
        </a:p>
      </dsp:txBody>
      <dsp:txXfrm rot="-5400000">
        <a:off x="2907344" y="1469665"/>
        <a:ext cx="874722" cy="1005428"/>
      </dsp:txXfrm>
    </dsp:sp>
    <dsp:sp modelId="{24B61250-1F9A-4406-A054-DD67BF51911A}">
      <dsp:nvSpPr>
        <dsp:cNvPr id="0" name=""/>
        <dsp:cNvSpPr/>
      </dsp:nvSpPr>
      <dsp:spPr>
        <a:xfrm>
          <a:off x="1079205" y="1534178"/>
          <a:ext cx="1577523" cy="87640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Población ocupada</a:t>
          </a:r>
        </a:p>
      </dsp:txBody>
      <dsp:txXfrm>
        <a:off x="1079205" y="1534178"/>
        <a:ext cx="1577523" cy="876402"/>
      </dsp:txXfrm>
    </dsp:sp>
    <dsp:sp modelId="{EFFB006D-A7EE-41E7-912D-687FB28FAB7A}">
      <dsp:nvSpPr>
        <dsp:cNvPr id="0" name=""/>
        <dsp:cNvSpPr/>
      </dsp:nvSpPr>
      <dsp:spPr>
        <a:xfrm rot="5400000">
          <a:off x="3986815" y="1336988"/>
          <a:ext cx="1460670" cy="12707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2006365"/>
            <a:satOff val="-2502"/>
            <a:lumOff val="58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 rot="-5400000">
        <a:off x="4279789" y="1469665"/>
        <a:ext cx="874722" cy="1005428"/>
      </dsp:txXfrm>
    </dsp:sp>
    <dsp:sp modelId="{7CDDE77B-64C7-4CAB-9BE8-E3F18D0981C2}">
      <dsp:nvSpPr>
        <dsp:cNvPr id="0" name=""/>
        <dsp:cNvSpPr/>
      </dsp:nvSpPr>
      <dsp:spPr>
        <a:xfrm rot="5400000">
          <a:off x="3303222" y="2576804"/>
          <a:ext cx="1460670" cy="12707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2675154"/>
            <a:satOff val="-3337"/>
            <a:lumOff val="78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Escasa evolución: baja productividad</a:t>
          </a:r>
        </a:p>
      </dsp:txBody>
      <dsp:txXfrm rot="-5400000">
        <a:off x="3596196" y="2709481"/>
        <a:ext cx="874722" cy="1005428"/>
      </dsp:txXfrm>
    </dsp:sp>
    <dsp:sp modelId="{1C072228-013E-4518-A413-802634F754A7}">
      <dsp:nvSpPr>
        <dsp:cNvPr id="0" name=""/>
        <dsp:cNvSpPr/>
      </dsp:nvSpPr>
      <dsp:spPr>
        <a:xfrm>
          <a:off x="4707510" y="2773995"/>
          <a:ext cx="1630107" cy="87640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Técnicas de cultivo</a:t>
          </a:r>
        </a:p>
      </dsp:txBody>
      <dsp:txXfrm>
        <a:off x="4707510" y="2773995"/>
        <a:ext cx="1630107" cy="876402"/>
      </dsp:txXfrm>
    </dsp:sp>
    <dsp:sp modelId="{CBC08CC8-F9E4-47FE-892B-A99F7F8734C5}">
      <dsp:nvSpPr>
        <dsp:cNvPr id="0" name=""/>
        <dsp:cNvSpPr/>
      </dsp:nvSpPr>
      <dsp:spPr>
        <a:xfrm rot="5400000">
          <a:off x="1930776" y="2576804"/>
          <a:ext cx="1460670" cy="12707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3343942"/>
            <a:satOff val="-4171"/>
            <a:lumOff val="98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 rot="-5400000">
        <a:off x="2223750" y="2709481"/>
        <a:ext cx="874722" cy="1005428"/>
      </dsp:txXfrm>
    </dsp:sp>
    <dsp:sp modelId="{1420F3AC-4EB7-478E-8441-B80500DEB38D}">
      <dsp:nvSpPr>
        <dsp:cNvPr id="0" name=""/>
        <dsp:cNvSpPr/>
      </dsp:nvSpPr>
      <dsp:spPr>
        <a:xfrm rot="5400000">
          <a:off x="2614370" y="3816621"/>
          <a:ext cx="1460670" cy="12707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4012731"/>
            <a:satOff val="-5005"/>
            <a:lumOff val="117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Crisis de subsistencia</a:t>
          </a:r>
        </a:p>
      </dsp:txBody>
      <dsp:txXfrm rot="-5400000">
        <a:off x="2907344" y="3949298"/>
        <a:ext cx="874722" cy="1005428"/>
      </dsp:txXfrm>
    </dsp:sp>
    <dsp:sp modelId="{99A105E4-D188-45FD-B7DC-5DA484B78A96}">
      <dsp:nvSpPr>
        <dsp:cNvPr id="0" name=""/>
        <dsp:cNvSpPr/>
      </dsp:nvSpPr>
      <dsp:spPr>
        <a:xfrm>
          <a:off x="1079205" y="4013812"/>
          <a:ext cx="1577523" cy="87640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104300-4F6F-49AE-B039-BCB7146A259B}">
      <dsp:nvSpPr>
        <dsp:cNvPr id="0" name=""/>
        <dsp:cNvSpPr/>
      </dsp:nvSpPr>
      <dsp:spPr>
        <a:xfrm rot="5400000">
          <a:off x="3986815" y="3816621"/>
          <a:ext cx="1460670" cy="127078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 rot="-5400000">
        <a:off x="4279789" y="3949298"/>
        <a:ext cx="874722" cy="10054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39CEC-7790-4F80-A34C-8FFE0C2F5B82}">
      <dsp:nvSpPr>
        <dsp:cNvPr id="0" name=""/>
        <dsp:cNvSpPr/>
      </dsp:nvSpPr>
      <dsp:spPr>
        <a:xfrm>
          <a:off x="4910363" y="2972597"/>
          <a:ext cx="1288080" cy="4847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0367"/>
              </a:lnTo>
              <a:lnTo>
                <a:pt x="1288080" y="330367"/>
              </a:lnTo>
              <a:lnTo>
                <a:pt x="1288080" y="48478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D8253B-9A64-43B3-80E7-71DE18AB6C4F}">
      <dsp:nvSpPr>
        <dsp:cNvPr id="0" name=""/>
        <dsp:cNvSpPr/>
      </dsp:nvSpPr>
      <dsp:spPr>
        <a:xfrm>
          <a:off x="3608464" y="2972597"/>
          <a:ext cx="1301898" cy="484786"/>
        </a:xfrm>
        <a:custGeom>
          <a:avLst/>
          <a:gdLst/>
          <a:ahLst/>
          <a:cxnLst/>
          <a:rect l="0" t="0" r="0" b="0"/>
          <a:pathLst>
            <a:path>
              <a:moveTo>
                <a:pt x="1301898" y="0"/>
              </a:moveTo>
              <a:lnTo>
                <a:pt x="1301898" y="330367"/>
              </a:lnTo>
              <a:lnTo>
                <a:pt x="0" y="330367"/>
              </a:lnTo>
              <a:lnTo>
                <a:pt x="0" y="48478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52A784-A985-4249-A4CB-F460558CAFD2}">
      <dsp:nvSpPr>
        <dsp:cNvPr id="0" name=""/>
        <dsp:cNvSpPr/>
      </dsp:nvSpPr>
      <dsp:spPr>
        <a:xfrm>
          <a:off x="2873057" y="1715115"/>
          <a:ext cx="2037306" cy="4847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0367"/>
              </a:lnTo>
              <a:lnTo>
                <a:pt x="2037306" y="330367"/>
              </a:lnTo>
              <a:lnTo>
                <a:pt x="2037306" y="48478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9CA9DD-19B4-493D-9698-E55B422FBC6E}">
      <dsp:nvSpPr>
        <dsp:cNvPr id="0" name=""/>
        <dsp:cNvSpPr/>
      </dsp:nvSpPr>
      <dsp:spPr>
        <a:xfrm>
          <a:off x="2827337" y="1715115"/>
          <a:ext cx="91440" cy="4847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478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B5321C-6FE3-4CF9-A0C9-429E76A6C713}">
      <dsp:nvSpPr>
        <dsp:cNvPr id="0" name=""/>
        <dsp:cNvSpPr/>
      </dsp:nvSpPr>
      <dsp:spPr>
        <a:xfrm>
          <a:off x="835751" y="1715115"/>
          <a:ext cx="2037306" cy="484786"/>
        </a:xfrm>
        <a:custGeom>
          <a:avLst/>
          <a:gdLst/>
          <a:ahLst/>
          <a:cxnLst/>
          <a:rect l="0" t="0" r="0" b="0"/>
          <a:pathLst>
            <a:path>
              <a:moveTo>
                <a:pt x="2037306" y="0"/>
              </a:moveTo>
              <a:lnTo>
                <a:pt x="2037306" y="330367"/>
              </a:lnTo>
              <a:lnTo>
                <a:pt x="0" y="330367"/>
              </a:lnTo>
              <a:lnTo>
                <a:pt x="0" y="48478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ECD273-2CD7-4B23-B083-1CFAC88F5888}">
      <dsp:nvSpPr>
        <dsp:cNvPr id="0" name=""/>
        <dsp:cNvSpPr/>
      </dsp:nvSpPr>
      <dsp:spPr>
        <a:xfrm>
          <a:off x="2039614" y="656642"/>
          <a:ext cx="1666886" cy="10584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474D91-092B-443D-ADFD-FEE511635255}">
      <dsp:nvSpPr>
        <dsp:cNvPr id="0" name=""/>
        <dsp:cNvSpPr/>
      </dsp:nvSpPr>
      <dsp:spPr>
        <a:xfrm>
          <a:off x="2224823" y="832591"/>
          <a:ext cx="1666886" cy="10584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Estamentos</a:t>
          </a:r>
          <a:r>
            <a:rPr lang="es-ES" sz="1500" kern="1200" dirty="0"/>
            <a:t> </a:t>
          </a:r>
        </a:p>
      </dsp:txBody>
      <dsp:txXfrm>
        <a:off x="2255825" y="863593"/>
        <a:ext cx="1604882" cy="996469"/>
      </dsp:txXfrm>
    </dsp:sp>
    <dsp:sp modelId="{7C8E0DA2-149F-4BF0-BB82-CB566A4AB0B7}">
      <dsp:nvSpPr>
        <dsp:cNvPr id="0" name=""/>
        <dsp:cNvSpPr/>
      </dsp:nvSpPr>
      <dsp:spPr>
        <a:xfrm>
          <a:off x="2308" y="2199901"/>
          <a:ext cx="1666886" cy="7726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2B9B99-F31A-42FE-9430-9AEC2D8ACEB6}">
      <dsp:nvSpPr>
        <dsp:cNvPr id="0" name=""/>
        <dsp:cNvSpPr/>
      </dsp:nvSpPr>
      <dsp:spPr>
        <a:xfrm>
          <a:off x="187517" y="2375850"/>
          <a:ext cx="1666886" cy="7726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Nobleza</a:t>
          </a:r>
        </a:p>
      </dsp:txBody>
      <dsp:txXfrm>
        <a:off x="210148" y="2398481"/>
        <a:ext cx="1621624" cy="727433"/>
      </dsp:txXfrm>
    </dsp:sp>
    <dsp:sp modelId="{0A19FB1D-5AC3-480A-B6CF-D8E6021F8947}">
      <dsp:nvSpPr>
        <dsp:cNvPr id="0" name=""/>
        <dsp:cNvSpPr/>
      </dsp:nvSpPr>
      <dsp:spPr>
        <a:xfrm>
          <a:off x="2039614" y="2199901"/>
          <a:ext cx="1666886" cy="7726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C1DDEB-B2CA-4749-9DD5-88AC7E5A4425}">
      <dsp:nvSpPr>
        <dsp:cNvPr id="0" name=""/>
        <dsp:cNvSpPr/>
      </dsp:nvSpPr>
      <dsp:spPr>
        <a:xfrm>
          <a:off x="2224823" y="2375850"/>
          <a:ext cx="1666886" cy="7726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Alto clero </a:t>
          </a:r>
        </a:p>
      </dsp:txBody>
      <dsp:txXfrm>
        <a:off x="2247454" y="2398481"/>
        <a:ext cx="1621624" cy="727433"/>
      </dsp:txXfrm>
    </dsp:sp>
    <dsp:sp modelId="{73E87FF9-EFE9-4B47-9635-D0E83D6D8740}">
      <dsp:nvSpPr>
        <dsp:cNvPr id="0" name=""/>
        <dsp:cNvSpPr/>
      </dsp:nvSpPr>
      <dsp:spPr>
        <a:xfrm>
          <a:off x="4076920" y="2199901"/>
          <a:ext cx="1666886" cy="7726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80A7D3-3FF3-48AA-B16C-4CB21BF22528}">
      <dsp:nvSpPr>
        <dsp:cNvPr id="0" name=""/>
        <dsp:cNvSpPr/>
      </dsp:nvSpPr>
      <dsp:spPr>
        <a:xfrm>
          <a:off x="4262129" y="2375850"/>
          <a:ext cx="1666886" cy="7726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Campesinado </a:t>
          </a:r>
        </a:p>
      </dsp:txBody>
      <dsp:txXfrm>
        <a:off x="4284760" y="2398481"/>
        <a:ext cx="1621624" cy="727433"/>
      </dsp:txXfrm>
    </dsp:sp>
    <dsp:sp modelId="{AD450026-76C1-4819-BE03-49339B0C4DFF}">
      <dsp:nvSpPr>
        <dsp:cNvPr id="0" name=""/>
        <dsp:cNvSpPr/>
      </dsp:nvSpPr>
      <dsp:spPr>
        <a:xfrm>
          <a:off x="2505594" y="3457383"/>
          <a:ext cx="2205741" cy="9091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9D2B7F-A7EB-4AA6-A696-1D52B24F50A1}">
      <dsp:nvSpPr>
        <dsp:cNvPr id="0" name=""/>
        <dsp:cNvSpPr/>
      </dsp:nvSpPr>
      <dsp:spPr>
        <a:xfrm>
          <a:off x="2690803" y="3633332"/>
          <a:ext cx="2205741" cy="9091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Europa oriental: servidumbre</a:t>
          </a:r>
        </a:p>
      </dsp:txBody>
      <dsp:txXfrm>
        <a:off x="2717430" y="3659959"/>
        <a:ext cx="2152487" cy="855857"/>
      </dsp:txXfrm>
    </dsp:sp>
    <dsp:sp modelId="{005EF3B5-414C-4E5B-96FA-EC63368553E4}">
      <dsp:nvSpPr>
        <dsp:cNvPr id="0" name=""/>
        <dsp:cNvSpPr/>
      </dsp:nvSpPr>
      <dsp:spPr>
        <a:xfrm>
          <a:off x="5095573" y="3457383"/>
          <a:ext cx="2205741" cy="9091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BF953F-817E-4718-9EF9-484E8FD6D857}">
      <dsp:nvSpPr>
        <dsp:cNvPr id="0" name=""/>
        <dsp:cNvSpPr/>
      </dsp:nvSpPr>
      <dsp:spPr>
        <a:xfrm>
          <a:off x="5280782" y="3633332"/>
          <a:ext cx="2205741" cy="9091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Europa occidental: más favorable pero supeditado a los privilegiados</a:t>
          </a:r>
        </a:p>
      </dsp:txBody>
      <dsp:txXfrm>
        <a:off x="5307409" y="3659959"/>
        <a:ext cx="2152487" cy="8558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8424F5-576D-47D9-9AD2-9726E120557F}">
      <dsp:nvSpPr>
        <dsp:cNvPr id="0" name=""/>
        <dsp:cNvSpPr/>
      </dsp:nvSpPr>
      <dsp:spPr>
        <a:xfrm>
          <a:off x="0" y="63406"/>
          <a:ext cx="2122154" cy="165609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Actividades preindustriales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Producción artesanal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Comercio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Control por los gremios</a:t>
          </a:r>
        </a:p>
      </dsp:txBody>
      <dsp:txXfrm>
        <a:off x="0" y="63406"/>
        <a:ext cx="2122154" cy="1656095"/>
      </dsp:txXfrm>
    </dsp:sp>
    <dsp:sp modelId="{55378AD7-67DC-4E6D-A0FA-A50984BAA7FE}">
      <dsp:nvSpPr>
        <dsp:cNvPr id="0" name=""/>
        <dsp:cNvSpPr/>
      </dsp:nvSpPr>
      <dsp:spPr>
        <a:xfrm>
          <a:off x="2335433" y="263771"/>
          <a:ext cx="2122154" cy="1273292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Dos sistemas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i="1" kern="1200" dirty="0"/>
            <a:t>Domestic system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i="1" kern="1200" dirty="0"/>
            <a:t>Putting out system</a:t>
          </a:r>
        </a:p>
      </dsp:txBody>
      <dsp:txXfrm>
        <a:off x="2335433" y="263771"/>
        <a:ext cx="2122154" cy="1273292"/>
      </dsp:txXfrm>
    </dsp:sp>
    <dsp:sp modelId="{E48BDF7A-017B-479A-B1F4-A18D36D9D355}">
      <dsp:nvSpPr>
        <dsp:cNvPr id="0" name=""/>
        <dsp:cNvSpPr/>
      </dsp:nvSpPr>
      <dsp:spPr>
        <a:xfrm>
          <a:off x="4669803" y="2"/>
          <a:ext cx="2835474" cy="1800830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kern="1200" dirty="0"/>
            <a:t>Vías de comunicación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Precarias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Transporte lento y caro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Comercio a larga distancia (lujo)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Comercio ultramarino (carácter mundial)</a:t>
          </a:r>
        </a:p>
      </dsp:txBody>
      <dsp:txXfrm>
        <a:off x="4669803" y="2"/>
        <a:ext cx="2835474" cy="18008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5ED59B-2750-48E1-9D35-BA736BDCC8CF}">
      <dsp:nvSpPr>
        <dsp:cNvPr id="0" name=""/>
        <dsp:cNvSpPr/>
      </dsp:nvSpPr>
      <dsp:spPr>
        <a:xfrm>
          <a:off x="5152" y="2027832"/>
          <a:ext cx="1822357" cy="9964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Sociedad </a:t>
          </a:r>
          <a:r>
            <a:rPr lang="en-US" sz="2000" kern="1200" dirty="0" err="1"/>
            <a:t>estamental</a:t>
          </a:r>
          <a:endParaRPr lang="en-US" sz="2000" kern="1200" dirty="0"/>
        </a:p>
      </dsp:txBody>
      <dsp:txXfrm>
        <a:off x="34336" y="2057016"/>
        <a:ext cx="1763989" cy="938058"/>
      </dsp:txXfrm>
    </dsp:sp>
    <dsp:sp modelId="{08CCB993-1742-4DC9-B233-40CBBBF9DD56}">
      <dsp:nvSpPr>
        <dsp:cNvPr id="0" name=""/>
        <dsp:cNvSpPr/>
      </dsp:nvSpPr>
      <dsp:spPr>
        <a:xfrm rot="18831245">
          <a:off x="1716842" y="2254777"/>
          <a:ext cx="720555" cy="22939"/>
        </a:xfrm>
        <a:custGeom>
          <a:avLst/>
          <a:gdLst/>
          <a:ahLst/>
          <a:cxnLst/>
          <a:rect l="0" t="0" r="0" b="0"/>
          <a:pathLst>
            <a:path>
              <a:moveTo>
                <a:pt x="0" y="11469"/>
              </a:moveTo>
              <a:lnTo>
                <a:pt x="720555" y="1146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59105" y="2248233"/>
        <a:ext cx="36027" cy="36027"/>
      </dsp:txXfrm>
    </dsp:sp>
    <dsp:sp modelId="{AEAB74B6-80E0-48DA-9A0E-6F6A36210BC8}">
      <dsp:nvSpPr>
        <dsp:cNvPr id="0" name=""/>
        <dsp:cNvSpPr/>
      </dsp:nvSpPr>
      <dsp:spPr>
        <a:xfrm>
          <a:off x="2326728" y="1565660"/>
          <a:ext cx="1518408" cy="881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Privilegiados</a:t>
          </a:r>
          <a:endParaRPr lang="en-US" sz="1600" kern="1200" dirty="0"/>
        </a:p>
      </dsp:txBody>
      <dsp:txXfrm>
        <a:off x="2352548" y="1591480"/>
        <a:ext cx="1466768" cy="829935"/>
      </dsp:txXfrm>
    </dsp:sp>
    <dsp:sp modelId="{8A0EC4D2-42B3-4F02-A14F-BF3FCAE4F771}">
      <dsp:nvSpPr>
        <dsp:cNvPr id="0" name=""/>
        <dsp:cNvSpPr/>
      </dsp:nvSpPr>
      <dsp:spPr>
        <a:xfrm rot="19632759">
          <a:off x="3797835" y="1834194"/>
          <a:ext cx="593822" cy="22939"/>
        </a:xfrm>
        <a:custGeom>
          <a:avLst/>
          <a:gdLst/>
          <a:ahLst/>
          <a:cxnLst/>
          <a:rect l="0" t="0" r="0" b="0"/>
          <a:pathLst>
            <a:path>
              <a:moveTo>
                <a:pt x="0" y="11469"/>
              </a:moveTo>
              <a:lnTo>
                <a:pt x="593822" y="1146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79900" y="1830818"/>
        <a:ext cx="29691" cy="29691"/>
      </dsp:txXfrm>
    </dsp:sp>
    <dsp:sp modelId="{F8E600D5-1874-4038-9CB4-0845A5A68625}">
      <dsp:nvSpPr>
        <dsp:cNvPr id="0" name=""/>
        <dsp:cNvSpPr/>
      </dsp:nvSpPr>
      <dsp:spPr>
        <a:xfrm>
          <a:off x="4344355" y="1410113"/>
          <a:ext cx="1248044" cy="5495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Nobleza</a:t>
          </a:r>
          <a:endParaRPr lang="en-US" sz="1400" kern="1200" dirty="0"/>
        </a:p>
      </dsp:txBody>
      <dsp:txXfrm>
        <a:off x="4360450" y="1426208"/>
        <a:ext cx="1215854" cy="517342"/>
      </dsp:txXfrm>
    </dsp:sp>
    <dsp:sp modelId="{DDC3987A-F7B3-43E2-822B-A0258F250F26}">
      <dsp:nvSpPr>
        <dsp:cNvPr id="0" name=""/>
        <dsp:cNvSpPr/>
      </dsp:nvSpPr>
      <dsp:spPr>
        <a:xfrm rot="1967241">
          <a:off x="3797835" y="2155762"/>
          <a:ext cx="593822" cy="22939"/>
        </a:xfrm>
        <a:custGeom>
          <a:avLst/>
          <a:gdLst/>
          <a:ahLst/>
          <a:cxnLst/>
          <a:rect l="0" t="0" r="0" b="0"/>
          <a:pathLst>
            <a:path>
              <a:moveTo>
                <a:pt x="0" y="11469"/>
              </a:moveTo>
              <a:lnTo>
                <a:pt x="593822" y="1146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4079900" y="2152387"/>
        <a:ext cx="29691" cy="29691"/>
      </dsp:txXfrm>
    </dsp:sp>
    <dsp:sp modelId="{89528926-8238-4D93-ACC7-D4F5FA07844A}">
      <dsp:nvSpPr>
        <dsp:cNvPr id="0" name=""/>
        <dsp:cNvSpPr/>
      </dsp:nvSpPr>
      <dsp:spPr>
        <a:xfrm>
          <a:off x="4344355" y="2053250"/>
          <a:ext cx="1248044" cy="5495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Clero</a:t>
          </a:r>
          <a:endParaRPr lang="en-US" sz="1400" kern="1200" dirty="0"/>
        </a:p>
      </dsp:txBody>
      <dsp:txXfrm>
        <a:off x="4360450" y="2069345"/>
        <a:ext cx="1215854" cy="517342"/>
      </dsp:txXfrm>
    </dsp:sp>
    <dsp:sp modelId="{3A192502-54E1-44A8-8D75-BBA404105578}">
      <dsp:nvSpPr>
        <dsp:cNvPr id="0" name=""/>
        <dsp:cNvSpPr/>
      </dsp:nvSpPr>
      <dsp:spPr>
        <a:xfrm>
          <a:off x="5592400" y="2316546"/>
          <a:ext cx="499217" cy="22939"/>
        </a:xfrm>
        <a:custGeom>
          <a:avLst/>
          <a:gdLst/>
          <a:ahLst/>
          <a:cxnLst/>
          <a:rect l="0" t="0" r="0" b="0"/>
          <a:pathLst>
            <a:path>
              <a:moveTo>
                <a:pt x="0" y="11469"/>
              </a:moveTo>
              <a:lnTo>
                <a:pt x="499217" y="1146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29528" y="2315536"/>
        <a:ext cx="24960" cy="24960"/>
      </dsp:txXfrm>
    </dsp:sp>
    <dsp:sp modelId="{7E5622C6-75C2-4D9B-9006-8B81027385C8}">
      <dsp:nvSpPr>
        <dsp:cNvPr id="0" name=""/>
        <dsp:cNvSpPr/>
      </dsp:nvSpPr>
      <dsp:spPr>
        <a:xfrm>
          <a:off x="6091618" y="2016005"/>
          <a:ext cx="1248044" cy="6240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Alto </a:t>
          </a:r>
          <a:r>
            <a:rPr lang="en-US" sz="1400" kern="1200" dirty="0" err="1"/>
            <a:t>clero</a:t>
          </a: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Bajo</a:t>
          </a:r>
          <a:r>
            <a:rPr lang="en-US" sz="1400" kern="1200" dirty="0"/>
            <a:t> </a:t>
          </a:r>
          <a:r>
            <a:rPr lang="en-US" sz="1400" kern="1200" dirty="0" err="1"/>
            <a:t>clero</a:t>
          </a:r>
          <a:endParaRPr lang="en-US" sz="1400" kern="1200" dirty="0"/>
        </a:p>
      </dsp:txBody>
      <dsp:txXfrm>
        <a:off x="6109895" y="2034282"/>
        <a:ext cx="1211490" cy="587468"/>
      </dsp:txXfrm>
    </dsp:sp>
    <dsp:sp modelId="{4C101FE3-1F37-402E-AD51-34B82CC7D933}">
      <dsp:nvSpPr>
        <dsp:cNvPr id="0" name=""/>
        <dsp:cNvSpPr/>
      </dsp:nvSpPr>
      <dsp:spPr>
        <a:xfrm rot="2768755">
          <a:off x="1716842" y="2774374"/>
          <a:ext cx="720555" cy="22939"/>
        </a:xfrm>
        <a:custGeom>
          <a:avLst/>
          <a:gdLst/>
          <a:ahLst/>
          <a:cxnLst/>
          <a:rect l="0" t="0" r="0" b="0"/>
          <a:pathLst>
            <a:path>
              <a:moveTo>
                <a:pt x="0" y="11469"/>
              </a:moveTo>
              <a:lnTo>
                <a:pt x="720555" y="1146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59105" y="2767830"/>
        <a:ext cx="36027" cy="36027"/>
      </dsp:txXfrm>
    </dsp:sp>
    <dsp:sp modelId="{4518B5AB-1D62-4871-A376-FC57BF97F043}">
      <dsp:nvSpPr>
        <dsp:cNvPr id="0" name=""/>
        <dsp:cNvSpPr/>
      </dsp:nvSpPr>
      <dsp:spPr>
        <a:xfrm>
          <a:off x="2326728" y="2604854"/>
          <a:ext cx="1518408" cy="881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No </a:t>
          </a:r>
          <a:r>
            <a:rPr lang="en-US" sz="1800" kern="1200" dirty="0" err="1"/>
            <a:t>privilegiados</a:t>
          </a:r>
          <a:endParaRPr lang="en-US" sz="1800" kern="1200" dirty="0"/>
        </a:p>
      </dsp:txBody>
      <dsp:txXfrm>
        <a:off x="2352548" y="2630674"/>
        <a:ext cx="1466768" cy="829935"/>
      </dsp:txXfrm>
    </dsp:sp>
    <dsp:sp modelId="{D065EF2D-66D7-489B-944D-0BC73E758DF0}">
      <dsp:nvSpPr>
        <dsp:cNvPr id="0" name=""/>
        <dsp:cNvSpPr/>
      </dsp:nvSpPr>
      <dsp:spPr>
        <a:xfrm>
          <a:off x="3845137" y="3034172"/>
          <a:ext cx="499217" cy="22939"/>
        </a:xfrm>
        <a:custGeom>
          <a:avLst/>
          <a:gdLst/>
          <a:ahLst/>
          <a:cxnLst/>
          <a:rect l="0" t="0" r="0" b="0"/>
          <a:pathLst>
            <a:path>
              <a:moveTo>
                <a:pt x="0" y="11469"/>
              </a:moveTo>
              <a:lnTo>
                <a:pt x="499217" y="1146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82265" y="3033162"/>
        <a:ext cx="24960" cy="24960"/>
      </dsp:txXfrm>
    </dsp:sp>
    <dsp:sp modelId="{6A8BACBB-71B8-41E0-ACCF-5A0BA55A4026}">
      <dsp:nvSpPr>
        <dsp:cNvPr id="0" name=""/>
        <dsp:cNvSpPr/>
      </dsp:nvSpPr>
      <dsp:spPr>
        <a:xfrm>
          <a:off x="4344355" y="2770876"/>
          <a:ext cx="1248044" cy="5495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Tercer</a:t>
          </a:r>
          <a:r>
            <a:rPr lang="en-US" sz="1400" kern="1200" dirty="0"/>
            <a:t> </a:t>
          </a:r>
          <a:r>
            <a:rPr lang="en-US" sz="1400" kern="1200" dirty="0" err="1"/>
            <a:t>estado</a:t>
          </a:r>
          <a:endParaRPr lang="en-US" sz="1400" kern="1200" dirty="0"/>
        </a:p>
      </dsp:txBody>
      <dsp:txXfrm>
        <a:off x="4360450" y="2786971"/>
        <a:ext cx="1215854" cy="517342"/>
      </dsp:txXfrm>
    </dsp:sp>
    <dsp:sp modelId="{9B6F3BD6-7709-42E9-8186-CB1E9FDCDF1A}">
      <dsp:nvSpPr>
        <dsp:cNvPr id="0" name=""/>
        <dsp:cNvSpPr/>
      </dsp:nvSpPr>
      <dsp:spPr>
        <a:xfrm>
          <a:off x="5592400" y="3034172"/>
          <a:ext cx="499217" cy="22939"/>
        </a:xfrm>
        <a:custGeom>
          <a:avLst/>
          <a:gdLst/>
          <a:ahLst/>
          <a:cxnLst/>
          <a:rect l="0" t="0" r="0" b="0"/>
          <a:pathLst>
            <a:path>
              <a:moveTo>
                <a:pt x="0" y="11469"/>
              </a:moveTo>
              <a:lnTo>
                <a:pt x="499217" y="1146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29528" y="3033162"/>
        <a:ext cx="24960" cy="24960"/>
      </dsp:txXfrm>
    </dsp:sp>
    <dsp:sp modelId="{7E140220-0A00-4150-BFCA-3B7331962B8A}">
      <dsp:nvSpPr>
        <dsp:cNvPr id="0" name=""/>
        <dsp:cNvSpPr/>
      </dsp:nvSpPr>
      <dsp:spPr>
        <a:xfrm>
          <a:off x="6091618" y="2733631"/>
          <a:ext cx="1248044" cy="6240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Campo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Ciudad</a:t>
          </a:r>
          <a:endParaRPr lang="en-US" sz="1600" kern="1200" dirty="0"/>
        </a:p>
      </dsp:txBody>
      <dsp:txXfrm>
        <a:off x="6109895" y="2751908"/>
        <a:ext cx="1211490" cy="5874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3628D-805F-4FB5-8B5E-B847D9FB54D6}">
      <dsp:nvSpPr>
        <dsp:cNvPr id="0" name=""/>
        <dsp:cNvSpPr/>
      </dsp:nvSpPr>
      <dsp:spPr>
        <a:xfrm>
          <a:off x="0" y="631242"/>
          <a:ext cx="7632848" cy="1452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92394" tIns="853948" rIns="59239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>
              <a:solidFill>
                <a:schemeClr val="tx1"/>
              </a:solidFill>
            </a:rPr>
            <a:t>Riqueza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procedente</a:t>
          </a:r>
          <a:r>
            <a:rPr lang="en-US" sz="1600" kern="1200" dirty="0">
              <a:solidFill>
                <a:schemeClr val="tx1"/>
              </a:solidFill>
            </a:rPr>
            <a:t> de las </a:t>
          </a:r>
          <a:r>
            <a:rPr lang="en-US" sz="1600" kern="1200" dirty="0" err="1">
              <a:solidFill>
                <a:schemeClr val="tx1"/>
              </a:solidFill>
            </a:rPr>
            <a:t>rentas</a:t>
          </a:r>
          <a:r>
            <a:rPr lang="en-US" sz="1600" kern="1200" dirty="0">
              <a:solidFill>
                <a:schemeClr val="tx1"/>
              </a:solidFill>
            </a:rPr>
            <a:t> de la tierra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</a:rPr>
            <a:t>Cargos </a:t>
          </a:r>
          <a:r>
            <a:rPr lang="en-US" sz="1600" kern="1200" dirty="0" err="1">
              <a:solidFill>
                <a:schemeClr val="tx1"/>
              </a:solidFill>
            </a:rPr>
            <a:t>militares</a:t>
          </a:r>
          <a:r>
            <a:rPr lang="en-US" sz="1600" kern="1200" dirty="0">
              <a:solidFill>
                <a:schemeClr val="tx1"/>
              </a:solidFill>
            </a:rPr>
            <a:t> y en la </a:t>
          </a:r>
          <a:r>
            <a:rPr lang="en-US" sz="1600" kern="1200" dirty="0" err="1">
              <a:solidFill>
                <a:schemeClr val="tx1"/>
              </a:solidFill>
            </a:rPr>
            <a:t>Administración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0" y="631242"/>
        <a:ext cx="7632848" cy="1452937"/>
      </dsp:txXfrm>
    </dsp:sp>
    <dsp:sp modelId="{0378C173-C956-45E8-9C63-E063970190B1}">
      <dsp:nvSpPr>
        <dsp:cNvPr id="0" name=""/>
        <dsp:cNvSpPr/>
      </dsp:nvSpPr>
      <dsp:spPr>
        <a:xfrm>
          <a:off x="381642" y="26082"/>
          <a:ext cx="5342993" cy="12103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Nobleza</a:t>
          </a:r>
          <a:endParaRPr lang="en-US" sz="1600" b="1" kern="1200" dirty="0">
            <a:solidFill>
              <a:schemeClr val="tx1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Alta </a:t>
          </a:r>
          <a:r>
            <a:rPr lang="en-US" sz="1400" kern="1200" dirty="0" err="1">
              <a:solidFill>
                <a:schemeClr val="tx1"/>
              </a:solidFill>
            </a:rPr>
            <a:t>nobleza</a:t>
          </a:r>
          <a:r>
            <a:rPr lang="en-US" sz="1400" kern="1200" dirty="0">
              <a:solidFill>
                <a:schemeClr val="tx1"/>
              </a:solidFill>
            </a:rPr>
            <a:t> (</a:t>
          </a:r>
          <a:r>
            <a:rPr lang="en-US" sz="1400" kern="1200" dirty="0" err="1">
              <a:solidFill>
                <a:schemeClr val="tx1"/>
              </a:solidFill>
            </a:rPr>
            <a:t>duques</a:t>
          </a:r>
          <a:r>
            <a:rPr lang="en-US" sz="1400" kern="1200" dirty="0">
              <a:solidFill>
                <a:schemeClr val="tx1"/>
              </a:solidFill>
            </a:rPr>
            <a:t>, </a:t>
          </a:r>
          <a:r>
            <a:rPr lang="en-US" sz="1400" kern="1200" dirty="0" err="1">
              <a:solidFill>
                <a:schemeClr val="tx1"/>
              </a:solidFill>
            </a:rPr>
            <a:t>marqueses</a:t>
          </a:r>
          <a:r>
            <a:rPr lang="en-US" sz="1400" kern="1200" dirty="0">
              <a:solidFill>
                <a:schemeClr val="tx1"/>
              </a:solidFill>
            </a:rPr>
            <a:t>, condes…)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Baja </a:t>
          </a:r>
          <a:r>
            <a:rPr lang="en-US" sz="1400" kern="1200" dirty="0" err="1">
              <a:solidFill>
                <a:schemeClr val="tx1"/>
              </a:solidFill>
            </a:rPr>
            <a:t>nobleza</a:t>
          </a:r>
          <a:r>
            <a:rPr lang="en-US" sz="1400" kern="1200" dirty="0">
              <a:solidFill>
                <a:schemeClr val="tx1"/>
              </a:solidFill>
            </a:rPr>
            <a:t> (</a:t>
          </a:r>
          <a:r>
            <a:rPr lang="en-US" sz="1400" kern="1200" dirty="0" err="1">
              <a:solidFill>
                <a:schemeClr val="tx1"/>
              </a:solidFill>
            </a:rPr>
            <a:t>barones</a:t>
          </a:r>
          <a:r>
            <a:rPr lang="en-US" sz="1400" kern="1200" dirty="0">
              <a:solidFill>
                <a:schemeClr val="tx1"/>
              </a:solidFill>
            </a:rPr>
            <a:t>, hidalgos…)</a:t>
          </a:r>
        </a:p>
      </dsp:txBody>
      <dsp:txXfrm>
        <a:off x="440725" y="85165"/>
        <a:ext cx="5224827" cy="1092154"/>
      </dsp:txXfrm>
    </dsp:sp>
    <dsp:sp modelId="{DE3DEA16-7EB2-4C8A-A9FD-9E2DCCEEBC79}">
      <dsp:nvSpPr>
        <dsp:cNvPr id="0" name=""/>
        <dsp:cNvSpPr/>
      </dsp:nvSpPr>
      <dsp:spPr>
        <a:xfrm>
          <a:off x="0" y="2910739"/>
          <a:ext cx="7632848" cy="17435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1560984"/>
              <a:satOff val="-51899"/>
              <a:lumOff val="3117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92394" tIns="853948" rIns="59239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</a:rPr>
            <a:t>Sociedad </a:t>
          </a:r>
          <a:r>
            <a:rPr lang="en-US" sz="1600" kern="1200" dirty="0" err="1">
              <a:solidFill>
                <a:schemeClr val="tx1"/>
              </a:solidFill>
            </a:rPr>
            <a:t>profundamente</a:t>
          </a:r>
          <a:r>
            <a:rPr lang="en-US" sz="1600" kern="1200" dirty="0">
              <a:solidFill>
                <a:schemeClr val="tx1"/>
              </a:solidFill>
            </a:rPr>
            <a:t> religiosa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>
              <a:solidFill>
                <a:schemeClr val="tx1"/>
              </a:solidFill>
            </a:rPr>
            <a:t>Privilegios</a:t>
          </a:r>
          <a:r>
            <a:rPr lang="en-US" sz="1600" kern="1200" dirty="0">
              <a:solidFill>
                <a:schemeClr val="tx1"/>
              </a:solidFill>
            </a:rPr>
            <a:t> y </a:t>
          </a:r>
          <a:r>
            <a:rPr lang="en-US" sz="1600" kern="1200" dirty="0" err="1">
              <a:solidFill>
                <a:schemeClr val="tx1"/>
              </a:solidFill>
            </a:rPr>
            <a:t>rentas</a:t>
          </a: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>
              <a:solidFill>
                <a:schemeClr val="tx1"/>
              </a:solidFill>
            </a:rPr>
            <a:t>Influencia</a:t>
          </a:r>
          <a:r>
            <a:rPr lang="en-US" sz="1600" kern="1200" dirty="0">
              <a:solidFill>
                <a:schemeClr val="tx1"/>
              </a:solidFill>
            </a:rPr>
            <a:t> en la </a:t>
          </a:r>
          <a:r>
            <a:rPr lang="en-US" sz="1600" kern="1200" dirty="0" err="1">
              <a:solidFill>
                <a:schemeClr val="tx1"/>
              </a:solidFill>
            </a:rPr>
            <a:t>cultura</a:t>
          </a:r>
          <a:r>
            <a:rPr lang="en-US" sz="1600" kern="1200" dirty="0">
              <a:solidFill>
                <a:schemeClr val="tx1"/>
              </a:solidFill>
            </a:rPr>
            <a:t> y las </a:t>
          </a:r>
          <a:r>
            <a:rPr lang="en-US" sz="1600" kern="1200" dirty="0" err="1">
              <a:solidFill>
                <a:schemeClr val="tx1"/>
              </a:solidFill>
            </a:rPr>
            <a:t>costumbres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0" y="2910739"/>
        <a:ext cx="7632848" cy="1743525"/>
      </dsp:txXfrm>
    </dsp:sp>
    <dsp:sp modelId="{88404D04-62C1-4AA3-98D8-BD4B66EADF5E}">
      <dsp:nvSpPr>
        <dsp:cNvPr id="0" name=""/>
        <dsp:cNvSpPr/>
      </dsp:nvSpPr>
      <dsp:spPr>
        <a:xfrm>
          <a:off x="381642" y="2305579"/>
          <a:ext cx="5342993" cy="1210320"/>
        </a:xfrm>
        <a:prstGeom prst="roundRect">
          <a:avLst/>
        </a:prstGeom>
        <a:gradFill rotWithShape="0">
          <a:gsLst>
            <a:gs pos="0">
              <a:schemeClr val="accent5">
                <a:hueOff val="-11560984"/>
                <a:satOff val="-51899"/>
                <a:lumOff val="31177"/>
                <a:alphaOff val="0"/>
                <a:shade val="51000"/>
                <a:satMod val="130000"/>
              </a:schemeClr>
            </a:gs>
            <a:gs pos="80000">
              <a:schemeClr val="accent5">
                <a:hueOff val="-11560984"/>
                <a:satOff val="-51899"/>
                <a:lumOff val="31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11560984"/>
                <a:satOff val="-51899"/>
                <a:lumOff val="31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Clero</a:t>
          </a:r>
          <a:r>
            <a:rPr lang="en-US" sz="900" kern="1200" dirty="0">
              <a:solidFill>
                <a:schemeClr val="tx1"/>
              </a:solidFill>
            </a:rPr>
            <a:t>	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Alto </a:t>
          </a:r>
          <a:r>
            <a:rPr lang="en-US" sz="1400" kern="1200" dirty="0" err="1">
              <a:solidFill>
                <a:schemeClr val="tx1"/>
              </a:solidFill>
            </a:rPr>
            <a:t>clero</a:t>
          </a:r>
          <a:r>
            <a:rPr lang="en-US" sz="1400" kern="1200" dirty="0">
              <a:solidFill>
                <a:schemeClr val="tx1"/>
              </a:solidFill>
            </a:rPr>
            <a:t> (</a:t>
          </a:r>
          <a:r>
            <a:rPr lang="en-US" sz="1400" kern="1200" dirty="0" err="1">
              <a:solidFill>
                <a:schemeClr val="tx1"/>
              </a:solidFill>
            </a:rPr>
            <a:t>cardenales</a:t>
          </a:r>
          <a:r>
            <a:rPr lang="en-US" sz="1400" kern="1200" dirty="0">
              <a:solidFill>
                <a:schemeClr val="tx1"/>
              </a:solidFill>
            </a:rPr>
            <a:t>, </a:t>
          </a:r>
          <a:r>
            <a:rPr lang="en-US" sz="1400" kern="1200" dirty="0" err="1">
              <a:solidFill>
                <a:schemeClr val="tx1"/>
              </a:solidFill>
            </a:rPr>
            <a:t>obispos</a:t>
          </a:r>
          <a:r>
            <a:rPr lang="en-US" sz="1400" kern="1200" dirty="0">
              <a:solidFill>
                <a:schemeClr val="tx1"/>
              </a:solidFill>
            </a:rPr>
            <a:t>, </a:t>
          </a:r>
          <a:r>
            <a:rPr lang="en-US" sz="1400" kern="1200" dirty="0" err="1">
              <a:solidFill>
                <a:schemeClr val="tx1"/>
              </a:solidFill>
            </a:rPr>
            <a:t>abades</a:t>
          </a:r>
          <a:r>
            <a:rPr lang="en-US" sz="1400" kern="1200" dirty="0">
              <a:solidFill>
                <a:schemeClr val="tx1"/>
              </a:solidFill>
            </a:rPr>
            <a:t>…)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Bajo </a:t>
          </a:r>
          <a:r>
            <a:rPr lang="en-US" sz="1400" kern="1200" dirty="0" err="1">
              <a:solidFill>
                <a:schemeClr val="tx1"/>
              </a:solidFill>
            </a:rPr>
            <a:t>clero</a:t>
          </a:r>
          <a:r>
            <a:rPr lang="en-US" sz="1400" kern="1200" dirty="0">
              <a:solidFill>
                <a:schemeClr val="tx1"/>
              </a:solidFill>
            </a:rPr>
            <a:t> (</a:t>
          </a:r>
          <a:r>
            <a:rPr lang="en-US" sz="1400" kern="1200" dirty="0" err="1">
              <a:solidFill>
                <a:schemeClr val="tx1"/>
              </a:solidFill>
            </a:rPr>
            <a:t>curas</a:t>
          </a:r>
          <a:r>
            <a:rPr lang="en-US" sz="1400" kern="1200" dirty="0">
              <a:solidFill>
                <a:schemeClr val="tx1"/>
              </a:solidFill>
            </a:rPr>
            <a:t>, </a:t>
          </a:r>
          <a:r>
            <a:rPr lang="en-US" sz="1400" kern="1200" dirty="0" err="1">
              <a:solidFill>
                <a:schemeClr val="tx1"/>
              </a:solidFill>
            </a:rPr>
            <a:t>monjes</a:t>
          </a:r>
          <a:r>
            <a:rPr lang="en-US" sz="1400" kern="1200" dirty="0">
              <a:solidFill>
                <a:schemeClr val="tx1"/>
              </a:solidFill>
            </a:rPr>
            <a:t> y </a:t>
          </a:r>
          <a:r>
            <a:rPr lang="en-US" sz="1400" kern="1200" dirty="0" err="1">
              <a:solidFill>
                <a:schemeClr val="tx1"/>
              </a:solidFill>
            </a:rPr>
            <a:t>monjas</a:t>
          </a:r>
          <a:r>
            <a:rPr lang="en-US" sz="1400" kern="1200" dirty="0">
              <a:solidFill>
                <a:schemeClr val="tx1"/>
              </a:solidFill>
            </a:rPr>
            <a:t>) </a:t>
          </a:r>
        </a:p>
      </dsp:txBody>
      <dsp:txXfrm>
        <a:off x="440725" y="2364662"/>
        <a:ext cx="5224827" cy="10921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9C281C-B5D0-46CA-86FF-7BD8EDBCDD9D}">
      <dsp:nvSpPr>
        <dsp:cNvPr id="0" name=""/>
        <dsp:cNvSpPr/>
      </dsp:nvSpPr>
      <dsp:spPr>
        <a:xfrm>
          <a:off x="564360" y="0"/>
          <a:ext cx="5112568" cy="5112568"/>
        </a:xfrm>
        <a:prstGeom prst="triangl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7C717E-C8DE-49C7-AF26-390C094FA4D8}">
      <dsp:nvSpPr>
        <dsp:cNvPr id="0" name=""/>
        <dsp:cNvSpPr/>
      </dsp:nvSpPr>
      <dsp:spPr>
        <a:xfrm>
          <a:off x="3132341" y="512057"/>
          <a:ext cx="4140469" cy="187738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El </a:t>
          </a:r>
          <a:r>
            <a:rPr lang="en-US" sz="2000" b="1" kern="1200" dirty="0" err="1"/>
            <a:t>campesinado</a:t>
          </a:r>
          <a:r>
            <a:rPr lang="en-US" sz="2000" b="1" kern="1200" dirty="0"/>
            <a:t> y las </a:t>
          </a:r>
          <a:r>
            <a:rPr lang="en-US" sz="2000" b="1" kern="1200" dirty="0" err="1"/>
            <a:t>clases</a:t>
          </a:r>
          <a:r>
            <a:rPr lang="en-US" sz="2000" b="1" kern="1200" dirty="0"/>
            <a:t> </a:t>
          </a:r>
          <a:r>
            <a:rPr lang="en-US" sz="2000" b="1" kern="1200" dirty="0" err="1"/>
            <a:t>bajas</a:t>
          </a:r>
          <a:r>
            <a:rPr lang="en-US" sz="2000" b="1" kern="1200" dirty="0"/>
            <a:t> </a:t>
          </a:r>
          <a:r>
            <a:rPr lang="en-US" sz="2000" b="1" kern="1200" dirty="0" err="1"/>
            <a:t>urbanas</a:t>
          </a:r>
          <a:endParaRPr lang="en-US" sz="2000" b="1" kern="1200" dirty="0"/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Campesinos: campesinos </a:t>
          </a:r>
          <a:r>
            <a:rPr lang="en-US" sz="1400" kern="1200" dirty="0" err="1"/>
            <a:t>libres</a:t>
          </a:r>
          <a:r>
            <a:rPr lang="en-US" sz="1400" kern="1200" dirty="0"/>
            <a:t>, </a:t>
          </a:r>
          <a:r>
            <a:rPr lang="en-US" sz="1400" kern="1200" dirty="0" err="1"/>
            <a:t>siervos</a:t>
          </a:r>
          <a:r>
            <a:rPr lang="en-US" sz="1400" kern="1200" dirty="0"/>
            <a:t> y </a:t>
          </a:r>
          <a:r>
            <a:rPr lang="en-US" sz="1400" kern="1200" dirty="0" err="1"/>
            <a:t>jornaleros</a:t>
          </a:r>
          <a:endParaRPr lang="en-US" sz="1400" kern="1200" dirty="0"/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Población </a:t>
          </a:r>
          <a:r>
            <a:rPr lang="en-US" sz="1400" kern="1200" dirty="0" err="1"/>
            <a:t>urbana</a:t>
          </a:r>
          <a:r>
            <a:rPr lang="en-US" sz="1400" kern="1200" dirty="0"/>
            <a:t>: </a:t>
          </a:r>
          <a:r>
            <a:rPr lang="en-US" sz="1400" kern="1200" dirty="0" err="1"/>
            <a:t>artesanos</a:t>
          </a:r>
          <a:endParaRPr lang="en-US" sz="1400" kern="1200" dirty="0"/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err="1"/>
            <a:t>Marginados</a:t>
          </a:r>
          <a:r>
            <a:rPr lang="en-US" sz="1400" kern="1200" dirty="0"/>
            <a:t>: </a:t>
          </a:r>
          <a:r>
            <a:rPr lang="en-US" sz="1400" kern="1200" dirty="0" err="1"/>
            <a:t>mendigos</a:t>
          </a:r>
          <a:r>
            <a:rPr lang="en-US" sz="1400" kern="1200" dirty="0"/>
            <a:t>, </a:t>
          </a:r>
          <a:r>
            <a:rPr lang="en-US" sz="1400" kern="1200" dirty="0" err="1"/>
            <a:t>prostitutas</a:t>
          </a:r>
          <a:r>
            <a:rPr lang="en-US" sz="1400" kern="1200" dirty="0"/>
            <a:t> y </a:t>
          </a:r>
          <a:r>
            <a:rPr lang="en-US" sz="1400" kern="1200" dirty="0" err="1"/>
            <a:t>delincuentes</a:t>
          </a:r>
          <a:endParaRPr lang="en-US" sz="1400" kern="1200" dirty="0"/>
        </a:p>
      </dsp:txBody>
      <dsp:txXfrm>
        <a:off x="3223987" y="603703"/>
        <a:ext cx="3957177" cy="1694090"/>
      </dsp:txXfrm>
    </dsp:sp>
    <dsp:sp modelId="{98145C1F-FA49-4BB4-A698-3A74DB0EC07A}">
      <dsp:nvSpPr>
        <dsp:cNvPr id="0" name=""/>
        <dsp:cNvSpPr/>
      </dsp:nvSpPr>
      <dsp:spPr>
        <a:xfrm>
          <a:off x="3132341" y="2705480"/>
          <a:ext cx="4140469" cy="157898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Burguesía</a:t>
          </a:r>
          <a:endParaRPr lang="en-US" sz="1700" b="1" kern="1200" dirty="0"/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err="1"/>
            <a:t>Prosperidad</a:t>
          </a:r>
          <a:r>
            <a:rPr lang="en-US" sz="1400" kern="1200" dirty="0"/>
            <a:t> gracias al </a:t>
          </a:r>
          <a:r>
            <a:rPr lang="en-US" sz="1400" kern="1200" dirty="0" err="1"/>
            <a:t>comercio</a:t>
          </a:r>
          <a:r>
            <a:rPr lang="en-US" sz="1400" kern="1200" dirty="0"/>
            <a:t> y a las </a:t>
          </a:r>
          <a:r>
            <a:rPr lang="en-US" sz="1400" kern="1200" dirty="0" err="1"/>
            <a:t>actividades</a:t>
          </a:r>
          <a:r>
            <a:rPr lang="en-US" sz="1400" kern="1200" dirty="0"/>
            <a:t> </a:t>
          </a:r>
          <a:r>
            <a:rPr lang="en-US" sz="1400" kern="1200" dirty="0" err="1"/>
            <a:t>preindustriales</a:t>
          </a:r>
          <a:r>
            <a:rPr lang="en-US" sz="1400" kern="1200" dirty="0"/>
            <a:t>: hombres de </a:t>
          </a:r>
          <a:r>
            <a:rPr lang="en-US" sz="1400" kern="1200" dirty="0" err="1"/>
            <a:t>negocios</a:t>
          </a:r>
          <a:r>
            <a:rPr lang="en-US" sz="1400" kern="1200" dirty="0"/>
            <a:t>, </a:t>
          </a:r>
          <a:r>
            <a:rPr lang="en-US" sz="1400" kern="1200" dirty="0" err="1"/>
            <a:t>profesionales</a:t>
          </a:r>
          <a:r>
            <a:rPr lang="en-US" sz="1400" kern="1200" dirty="0"/>
            <a:t>, </a:t>
          </a:r>
          <a:r>
            <a:rPr lang="en-US" sz="1400" kern="1200" dirty="0" err="1"/>
            <a:t>intelectuales</a:t>
          </a:r>
          <a:endParaRPr lang="en-US" sz="1400" kern="1200" dirty="0"/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err="1"/>
            <a:t>Riqueza</a:t>
          </a:r>
          <a:r>
            <a:rPr lang="en-US" sz="1400" kern="1200" dirty="0"/>
            <a:t>, </a:t>
          </a:r>
          <a:r>
            <a:rPr lang="en-US" sz="1400" kern="1200" dirty="0" err="1"/>
            <a:t>propiedades</a:t>
          </a:r>
          <a:r>
            <a:rPr lang="en-US" sz="1400" kern="1200" dirty="0"/>
            <a:t> y </a:t>
          </a:r>
          <a:r>
            <a:rPr lang="en-US" sz="1400" kern="1200" dirty="0" err="1"/>
            <a:t>formación</a:t>
          </a:r>
          <a:r>
            <a:rPr lang="en-US" sz="1400" kern="1200" dirty="0"/>
            <a:t> </a:t>
          </a:r>
          <a:r>
            <a:rPr lang="en-US" sz="1400" kern="1200" dirty="0" err="1"/>
            <a:t>intelectual</a:t>
          </a:r>
          <a:endParaRPr lang="en-US" sz="1400" kern="1200" dirty="0"/>
        </a:p>
      </dsp:txBody>
      <dsp:txXfrm>
        <a:off x="3209421" y="2782560"/>
        <a:ext cx="3986309" cy="142482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8F8E6D-4463-8C49-BA90-09FBDFF32C94}">
      <dsp:nvSpPr>
        <dsp:cNvPr id="0" name=""/>
        <dsp:cNvSpPr/>
      </dsp:nvSpPr>
      <dsp:spPr>
        <a:xfrm rot="16200000">
          <a:off x="-1819458" y="2761715"/>
          <a:ext cx="4089991" cy="374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9859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Absolutismo</a:t>
          </a:r>
          <a:endParaRPr lang="en-US" sz="1800" b="1" kern="1200" dirty="0"/>
        </a:p>
      </dsp:txBody>
      <dsp:txXfrm>
        <a:off x="-1819458" y="2761715"/>
        <a:ext cx="4089991" cy="374013"/>
      </dsp:txXfrm>
    </dsp:sp>
    <dsp:sp modelId="{36FC106B-4E2E-8747-959F-F0E6BB903A78}">
      <dsp:nvSpPr>
        <dsp:cNvPr id="0" name=""/>
        <dsp:cNvSpPr/>
      </dsp:nvSpPr>
      <dsp:spPr>
        <a:xfrm>
          <a:off x="412543" y="1387674"/>
          <a:ext cx="1862983" cy="342336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329859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Derecho</a:t>
          </a:r>
          <a:r>
            <a:rPr lang="en-US" sz="1600" kern="1200" dirty="0"/>
            <a:t> </a:t>
          </a:r>
          <a:r>
            <a:rPr lang="en-US" sz="1600" kern="1200" dirty="0" err="1"/>
            <a:t>divino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Concentración</a:t>
          </a:r>
          <a:r>
            <a:rPr lang="en-US" sz="1600" kern="1200" dirty="0"/>
            <a:t> de </a:t>
          </a:r>
          <a:r>
            <a:rPr lang="en-US" sz="1600" kern="1200" dirty="0" err="1"/>
            <a:t>poderes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Limitaciones</a:t>
          </a:r>
          <a:r>
            <a:rPr lang="en-US" sz="1600" kern="1200" dirty="0"/>
            <a:t> (</a:t>
          </a:r>
          <a:r>
            <a:rPr lang="en-US" sz="1600" kern="1200" dirty="0" err="1"/>
            <a:t>leyes</a:t>
          </a:r>
          <a:r>
            <a:rPr lang="en-US" sz="1600" kern="1200" dirty="0"/>
            <a:t> de Dios, </a:t>
          </a:r>
          <a:r>
            <a:rPr lang="en-US" sz="1600" kern="1200" dirty="0" err="1"/>
            <a:t>parlamentos</a:t>
          </a:r>
          <a:r>
            <a:rPr lang="en-US" sz="1600" kern="1200" dirty="0"/>
            <a:t>, </a:t>
          </a:r>
          <a:r>
            <a:rPr lang="en-US" sz="1600" kern="1200" dirty="0" err="1"/>
            <a:t>Administración</a:t>
          </a:r>
          <a:r>
            <a:rPr lang="en-US" sz="1600" kern="1200" dirty="0"/>
            <a:t> </a:t>
          </a:r>
          <a:r>
            <a:rPr lang="en-US" sz="1600" kern="1200" dirty="0" err="1"/>
            <a:t>limitada</a:t>
          </a:r>
          <a:r>
            <a:rPr lang="en-US" sz="1600" kern="1200" dirty="0"/>
            <a:t>, etc.)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Ejemplo</a:t>
          </a:r>
          <a:r>
            <a:rPr lang="en-US" sz="1600" kern="1200" dirty="0"/>
            <a:t>: Luis </a:t>
          </a:r>
          <a:r>
            <a:rPr lang="en-US" sz="1600" b="0" kern="1200" cap="small" baseline="0" dirty="0"/>
            <a:t>XIV</a:t>
          </a:r>
          <a:endParaRPr lang="en-US" sz="1800" b="0" kern="1200" cap="small" baseline="0" dirty="0"/>
        </a:p>
      </dsp:txBody>
      <dsp:txXfrm>
        <a:off x="412543" y="1387674"/>
        <a:ext cx="1862983" cy="3423363"/>
      </dsp:txXfrm>
    </dsp:sp>
    <dsp:sp modelId="{113F44D4-7A3F-8947-A875-62C988D41E22}">
      <dsp:nvSpPr>
        <dsp:cNvPr id="0" name=""/>
        <dsp:cNvSpPr/>
      </dsp:nvSpPr>
      <dsp:spPr>
        <a:xfrm>
          <a:off x="1711343" y="220097"/>
          <a:ext cx="748027" cy="108562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76612-98BE-7049-B4B0-27AA6A60B9E0}">
      <dsp:nvSpPr>
        <dsp:cNvPr id="0" name=""/>
        <dsp:cNvSpPr/>
      </dsp:nvSpPr>
      <dsp:spPr>
        <a:xfrm rot="16200000">
          <a:off x="889163" y="2756524"/>
          <a:ext cx="4089991" cy="374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9859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Despotismo</a:t>
          </a:r>
          <a:r>
            <a:rPr lang="en-US" sz="2000" b="1" kern="1200" dirty="0"/>
            <a:t> </a:t>
          </a:r>
          <a:r>
            <a:rPr lang="en-US" sz="2000" b="1" kern="1200" dirty="0" err="1"/>
            <a:t>ilustrado</a:t>
          </a:r>
          <a:endParaRPr lang="en-US" sz="2000" b="1" kern="1200" dirty="0"/>
        </a:p>
      </dsp:txBody>
      <dsp:txXfrm>
        <a:off x="889163" y="2756524"/>
        <a:ext cx="4089991" cy="374013"/>
      </dsp:txXfrm>
    </dsp:sp>
    <dsp:sp modelId="{BDDC8719-17A6-5F4E-801E-AF4F79DCAA98}">
      <dsp:nvSpPr>
        <dsp:cNvPr id="0" name=""/>
        <dsp:cNvSpPr/>
      </dsp:nvSpPr>
      <dsp:spPr>
        <a:xfrm>
          <a:off x="3121165" y="1372667"/>
          <a:ext cx="1862983" cy="3376328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329859" rIns="135128" bIns="135128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«</a:t>
          </a:r>
          <a:r>
            <a:rPr lang="en-US" sz="1500" kern="1200" dirty="0" err="1"/>
            <a:t>Todo</a:t>
          </a:r>
          <a:r>
            <a:rPr lang="en-US" sz="1500" kern="1200" dirty="0"/>
            <a:t> para el pueblo </a:t>
          </a:r>
          <a:r>
            <a:rPr lang="en-US" sz="1500" kern="1200" dirty="0" err="1"/>
            <a:t>pero</a:t>
          </a:r>
          <a:r>
            <a:rPr lang="en-US" sz="1500" kern="1200" dirty="0"/>
            <a:t> sin </a:t>
          </a:r>
          <a:r>
            <a:rPr lang="en-US" sz="1500" kern="1200" dirty="0" err="1"/>
            <a:t>el</a:t>
          </a:r>
          <a:r>
            <a:rPr lang="en-US" sz="1500" kern="1200" dirty="0"/>
            <a:t> pueblo»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Representantes</a:t>
          </a:r>
          <a:r>
            <a:rPr lang="en-US" sz="1500" kern="1200" dirty="0"/>
            <a:t>: Federico II, Carlos III, José II, Catalina II, etc.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Reformas</a:t>
          </a:r>
          <a:r>
            <a:rPr lang="en-US" sz="1500" kern="1200" dirty="0"/>
            <a:t> en </a:t>
          </a:r>
          <a:r>
            <a:rPr lang="en-US" sz="1500" kern="1200" dirty="0" err="1"/>
            <a:t>educación</a:t>
          </a:r>
          <a:r>
            <a:rPr lang="en-US" sz="1500" kern="1200" dirty="0"/>
            <a:t>, </a:t>
          </a:r>
          <a:r>
            <a:rPr lang="en-US" sz="1500" kern="1200" dirty="0" err="1"/>
            <a:t>economía</a:t>
          </a:r>
          <a:r>
            <a:rPr lang="en-US" sz="1500" kern="1200" dirty="0"/>
            <a:t>, </a:t>
          </a:r>
          <a:r>
            <a:rPr lang="en-US" sz="1500" kern="1200" dirty="0" err="1"/>
            <a:t>infraestructuras</a:t>
          </a:r>
          <a:r>
            <a:rPr lang="en-US" sz="1500" kern="1200" dirty="0"/>
            <a:t>, etc. </a:t>
          </a:r>
        </a:p>
      </dsp:txBody>
      <dsp:txXfrm>
        <a:off x="3121165" y="1372667"/>
        <a:ext cx="1862983" cy="3376328"/>
      </dsp:txXfrm>
    </dsp:sp>
    <dsp:sp modelId="{7A9ACCC3-9320-E847-8FC8-9C7853695517}">
      <dsp:nvSpPr>
        <dsp:cNvPr id="0" name=""/>
        <dsp:cNvSpPr/>
      </dsp:nvSpPr>
      <dsp:spPr>
        <a:xfrm>
          <a:off x="4343232" y="197977"/>
          <a:ext cx="748027" cy="107524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4FED22-9896-3947-8864-9A0DFA25250F}">
      <dsp:nvSpPr>
        <dsp:cNvPr id="0" name=""/>
        <dsp:cNvSpPr/>
      </dsp:nvSpPr>
      <dsp:spPr>
        <a:xfrm rot="16200000">
          <a:off x="3643347" y="2770347"/>
          <a:ext cx="4089991" cy="374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9859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Parlamentarismo</a:t>
          </a:r>
          <a:endParaRPr lang="en-US" sz="1800" b="1" kern="1200" dirty="0"/>
        </a:p>
      </dsp:txBody>
      <dsp:txXfrm>
        <a:off x="3643347" y="2770347"/>
        <a:ext cx="4089991" cy="374013"/>
      </dsp:txXfrm>
    </dsp:sp>
    <dsp:sp modelId="{44900C2A-D7F3-4548-A81C-4DC067388AD9}">
      <dsp:nvSpPr>
        <dsp:cNvPr id="0" name=""/>
        <dsp:cNvSpPr/>
      </dsp:nvSpPr>
      <dsp:spPr>
        <a:xfrm>
          <a:off x="5875349" y="1383137"/>
          <a:ext cx="1862983" cy="3423363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329859" rIns="135128" bIns="135128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Revolución</a:t>
          </a:r>
          <a:r>
            <a:rPr lang="en-US" sz="1500" kern="1200" dirty="0"/>
            <a:t> de 1688 y </a:t>
          </a:r>
          <a:r>
            <a:rPr lang="en-US" sz="1500" i="1" kern="1200" dirty="0"/>
            <a:t>Bill of Rights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Cámara</a:t>
          </a:r>
          <a:r>
            <a:rPr lang="en-US" sz="1500" kern="1200" dirty="0"/>
            <a:t> Alta o de los </a:t>
          </a:r>
          <a:r>
            <a:rPr lang="en-US" sz="1500" kern="1200" dirty="0" err="1"/>
            <a:t>Lores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Cámara Baja o de </a:t>
          </a:r>
          <a:r>
            <a:rPr lang="en-US" sz="1500" kern="1200" dirty="0" err="1"/>
            <a:t>los</a:t>
          </a:r>
          <a:r>
            <a:rPr lang="en-US" sz="1500" kern="1200" dirty="0"/>
            <a:t> </a:t>
          </a:r>
          <a:r>
            <a:rPr lang="en-US" sz="1500" kern="1200" dirty="0" err="1"/>
            <a:t>Comunes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i="1" kern="1200" dirty="0"/>
            <a:t>Tories</a:t>
          </a:r>
          <a:r>
            <a:rPr lang="en-US" sz="1500" kern="1200" dirty="0"/>
            <a:t> o </a:t>
          </a:r>
          <a:r>
            <a:rPr lang="en-US" sz="1500" kern="1200" dirty="0" err="1"/>
            <a:t>conservadores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i="1" kern="1200" dirty="0"/>
            <a:t>Whigs</a:t>
          </a:r>
          <a:r>
            <a:rPr lang="en-US" sz="1500" kern="1200" dirty="0"/>
            <a:t> (</a:t>
          </a:r>
          <a:r>
            <a:rPr lang="en-US" sz="1500" kern="1200" dirty="0" err="1"/>
            <a:t>futuros</a:t>
          </a:r>
          <a:r>
            <a:rPr lang="en-US" sz="1500" kern="1200" dirty="0"/>
            <a:t> </a:t>
          </a:r>
          <a:r>
            <a:rPr lang="en-US" sz="1500" kern="1200" dirty="0" err="1"/>
            <a:t>liberales</a:t>
          </a:r>
          <a:r>
            <a:rPr lang="en-US" sz="1500" kern="1200" dirty="0"/>
            <a:t>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Figura</a:t>
          </a:r>
          <a:r>
            <a:rPr lang="en-US" sz="1500" kern="1200" dirty="0"/>
            <a:t> del primer </a:t>
          </a:r>
          <a:r>
            <a:rPr lang="en-US" sz="1500" kern="1200" dirty="0" err="1"/>
            <a:t>ministro</a:t>
          </a:r>
          <a:endParaRPr lang="en-US" sz="1500" kern="1200" dirty="0"/>
        </a:p>
      </dsp:txBody>
      <dsp:txXfrm>
        <a:off x="5875349" y="1383137"/>
        <a:ext cx="1862983" cy="3423363"/>
      </dsp:txXfrm>
    </dsp:sp>
    <dsp:sp modelId="{B3CE76C9-926E-AD40-A449-2866778E23BD}">
      <dsp:nvSpPr>
        <dsp:cNvPr id="0" name=""/>
        <dsp:cNvSpPr/>
      </dsp:nvSpPr>
      <dsp:spPr>
        <a:xfrm>
          <a:off x="6917949" y="197977"/>
          <a:ext cx="839151" cy="110289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9D4D441-2FC2-1548-9CD0-5F02AA9D2EF8}" type="datetimeFigureOut">
              <a:rPr lang="es-ES"/>
              <a:pPr>
                <a:defRPr/>
              </a:pPr>
              <a:t>17/05/2022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48D9463-6F90-3247-8DA2-3ED94BB126B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952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-"/>
            </a:pPr>
            <a:endParaRPr lang="es-ES_tradnl" altLang="es-ES_tradnl" dirty="0"/>
          </a:p>
        </p:txBody>
      </p:sp>
      <p:sp>
        <p:nvSpPr>
          <p:cNvPr id="1638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B6222F-9FBA-E849-9C00-27DECCD90768}" type="slidenum">
              <a:rPr lang="es-ES" altLang="es-ES_tradnl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s-ES" altLang="es-ES_tradnl" dirty="0"/>
          </a:p>
        </p:txBody>
      </p:sp>
    </p:spTree>
    <p:extLst>
      <p:ext uri="{BB962C8B-B14F-4D97-AF65-F5344CB8AC3E}">
        <p14:creationId xmlns:p14="http://schemas.microsoft.com/office/powerpoint/2010/main" val="56198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3481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3B5481-10C6-8C48-92D9-945D8DAE3AE5}" type="slidenum">
              <a:rPr lang="es-ES" altLang="es-ES_tradnl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368303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3686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D26D4D-4DDC-7C48-9470-B47330FFF86A}" type="slidenum">
              <a:rPr lang="es-ES" altLang="es-ES_tradnl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827847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3891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A981F3-271D-ED4E-A7F8-5F2FB3C48E3A}" type="slidenum">
              <a:rPr lang="es-ES" altLang="es-ES_tradnl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881815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4096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367510-F29D-B641-B00A-A3BE5502EE9D}" type="slidenum">
              <a:rPr lang="es-ES" altLang="es-ES_tradnl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896645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430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2382FC-6FC8-AF4C-BDAF-1B98005A80E2}" type="slidenum">
              <a:rPr lang="es-ES" altLang="es-ES_tradnl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029209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4505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02EE16-8859-BA42-A73A-A671005ECF23}" type="slidenum">
              <a:rPr lang="es-ES" altLang="es-ES_tradnl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091361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4710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6B819B-C819-8947-83E1-027FFE3116F8}" type="slidenum">
              <a:rPr lang="es-ES" altLang="es-ES_tradnl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653039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1843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B0B7AB-4656-BB41-9714-7DE242314525}" type="slidenum">
              <a:rPr lang="es-ES" altLang="es-ES_tradnl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785406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2048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94D4D7-4161-4E42-BF49-6D4DE4A4ECE5}" type="slidenum">
              <a:rPr lang="es-ES" altLang="es-ES_tradnl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535087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2253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FD7ECB-62BC-114E-8961-D9AA3B60CA56}" type="slidenum">
              <a:rPr lang="es-ES" altLang="es-ES_tradnl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708927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2457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3D22F5-40A4-F84D-8B1E-CF1F3AB32FCD}" type="slidenum">
              <a:rPr lang="es-ES" altLang="es-ES_tradnl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492651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2662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57ACF3-CAE9-2746-B272-953D3A7CBAE1}" type="slidenum">
              <a:rPr lang="es-ES" altLang="es-ES_tradnl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84955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2867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D78064-068B-614B-95EC-E4B50E414DD2}" type="slidenum">
              <a:rPr lang="es-ES" altLang="es-ES_tradnl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923493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3072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062418-F044-4B45-BF0D-E82D1F8EC3C8}" type="slidenum">
              <a:rPr lang="es-ES" altLang="es-ES_tradnl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078907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3277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82C289-F910-0C41-B71E-E1998E6D9FB5}" type="slidenum">
              <a:rPr lang="es-ES" altLang="es-ES_tradnl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643163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"/>
            <a:ext cx="7772400" cy="1124744"/>
          </a:xfr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083D0-7A78-ED4A-B6E0-3ED63EBAF2A1}" type="datetimeFigureOut">
              <a:rPr lang="es-ES"/>
              <a:pPr>
                <a:defRPr/>
              </a:pPr>
              <a:t>17/05/2022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2F691-F953-1847-8BBD-5A9DDB86C93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397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A63F0-9F03-4B4E-A0E7-350D8BAB680D}" type="datetimeFigureOut">
              <a:rPr lang="es-ES"/>
              <a:pPr>
                <a:defRPr/>
              </a:pPr>
              <a:t>17/05/2022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7F87C-777C-914A-BDD9-725665FF4BE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807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4F2EA-EAD2-2749-B147-F05C6ED78344}" type="datetimeFigureOut">
              <a:rPr lang="es-ES"/>
              <a:pPr>
                <a:defRPr/>
              </a:pPr>
              <a:t>17/05/2022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A32CA-50AE-9146-AAFF-DB603194999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25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878CC-38DA-1844-AE3E-3DF239281966}" type="datetimeFigureOut">
              <a:rPr lang="es-ES"/>
              <a:pPr>
                <a:defRPr/>
              </a:pPr>
              <a:t>17/05/2022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F6A4F-C658-9A4D-9850-70EB8ED8766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0746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7BC77-C813-0942-94AC-50E1A51C376E}" type="datetimeFigureOut">
              <a:rPr lang="es-ES"/>
              <a:pPr>
                <a:defRPr/>
              </a:pPr>
              <a:t>17/05/2022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CFB16-6AA0-C44C-8E99-0A54F64255C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026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5BC6E-C8A9-2749-BAC7-2B3391F242ED}" type="datetimeFigureOut">
              <a:rPr lang="es-ES"/>
              <a:pPr>
                <a:defRPr/>
              </a:pPr>
              <a:t>17/05/2022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534D3-57BC-1D4B-87BB-156C6A6B1B4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2028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AAE23-1FA6-F349-9AB3-ECD61EC40157}" type="datetimeFigureOut">
              <a:rPr lang="es-ES"/>
              <a:pPr>
                <a:defRPr/>
              </a:pPr>
              <a:t>17/05/2022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E39B0-E7F8-2A42-BB6C-61D91ECAA6F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6841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0C6CB-B84F-4F40-9CD0-AC6A5D6A2088}" type="datetimeFigureOut">
              <a:rPr lang="es-ES"/>
              <a:pPr>
                <a:defRPr/>
              </a:pPr>
              <a:t>17/05/2022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872C8-A068-BB48-9D7B-ECD403EBDE7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0820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9EC8C-CD6C-FB49-834C-4DDCC9D636BE}" type="datetimeFigureOut">
              <a:rPr lang="es-ES"/>
              <a:pPr>
                <a:defRPr/>
              </a:pPr>
              <a:t>17/05/2022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AF345-3DC8-8A4D-9461-4CDFF9D1B49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5973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EDEF8-0FD6-FA46-8CDA-85A875EA61EF}" type="datetimeFigureOut">
              <a:rPr lang="es-ES"/>
              <a:pPr>
                <a:defRPr/>
              </a:pPr>
              <a:t>17/05/2022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FED2A-DE72-B742-AC34-CF9514CA15A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4349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_tradnl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_tradnl"/>
              <a:t>Haga clic para modificar el estilo de texto del patrón</a:t>
            </a:r>
          </a:p>
          <a:p>
            <a:pPr lvl="1"/>
            <a:r>
              <a:rPr lang="es-ES" altLang="es-ES_tradnl"/>
              <a:t>Segundo nivel</a:t>
            </a:r>
          </a:p>
          <a:p>
            <a:pPr lvl="2"/>
            <a:r>
              <a:rPr lang="es-ES" altLang="es-ES_tradnl"/>
              <a:t>Tercer nivel</a:t>
            </a:r>
          </a:p>
          <a:p>
            <a:pPr lvl="3"/>
            <a:r>
              <a:rPr lang="es-ES" altLang="es-ES_tradnl"/>
              <a:t>Cuarto nivel</a:t>
            </a:r>
          </a:p>
          <a:p>
            <a:pPr lvl="4"/>
            <a:r>
              <a:rPr lang="es-ES" altLang="es-ES_tradnl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009BC0-D9B0-7C4E-9774-E49E2D734A5B}" type="datetimeFigureOut">
              <a:rPr lang="es-ES"/>
              <a:pPr>
                <a:defRPr/>
              </a:pPr>
              <a:t>17/05/2022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FEF85A-7D7B-2E41-8BD4-D001E5B1C9F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pic>
        <p:nvPicPr>
          <p:cNvPr id="1031" name="6 Imagen" descr="Logo_Editex_www_azul_Pantone300CMYK.jp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78575"/>
            <a:ext cx="449262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6453188"/>
            <a:ext cx="55419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" Target="slide2.xml"/><Relationship Id="rId7" Type="http://schemas.openxmlformats.org/officeDocument/2006/relationships/slide" Target="slide1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slide" Target="slide10.xml"/><Relationship Id="rId4" Type="http://schemas.openxmlformats.org/officeDocument/2006/relationships/slide" Target="slide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3.emf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3.emf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18.emf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ctrTitle"/>
          </p:nvPr>
        </p:nvSpPr>
        <p:spPr>
          <a:xfrm>
            <a:off x="827088" y="0"/>
            <a:ext cx="8316912" cy="981075"/>
          </a:xfrm>
          <a:solidFill>
            <a:schemeClr val="bg1">
              <a:lumMod val="85000"/>
            </a:schemeClr>
          </a:solidFill>
        </p:spPr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2400" dirty="0"/>
              <a:t>La crisis del Antiguo Régimen</a:t>
            </a:r>
          </a:p>
        </p:txBody>
      </p:sp>
      <p:sp>
        <p:nvSpPr>
          <p:cNvPr id="15362" name="2 Subtítulo"/>
          <p:cNvSpPr txBox="1">
            <a:spLocks/>
          </p:cNvSpPr>
          <p:nvPr/>
        </p:nvSpPr>
        <p:spPr bwMode="auto">
          <a:xfrm>
            <a:off x="5171998" y="1557337"/>
            <a:ext cx="3960440" cy="331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Calibri" charset="0"/>
              <a:buAutoNum type="arabicPeriod"/>
            </a:pPr>
            <a:r>
              <a:rPr lang="es-ES" altLang="es-ES_tradnl" sz="1600" b="1" dirty="0"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Los rasgos del Antiguo Régimen</a:t>
            </a:r>
            <a:endParaRPr lang="es-ES" altLang="es-ES_tradnl" sz="1600" b="1" dirty="0"/>
          </a:p>
          <a:p>
            <a:pPr eaLnBrk="1" hangingPunct="1">
              <a:lnSpc>
                <a:spcPct val="150000"/>
              </a:lnSpc>
              <a:buFont typeface="Calibri" charset="0"/>
              <a:buAutoNum type="arabicPeriod"/>
            </a:pPr>
            <a:r>
              <a:rPr lang="es-ES" altLang="es-ES_tradnl" sz="1600" b="1" dirty="0"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sociedad estamental </a:t>
            </a:r>
            <a:endParaRPr lang="es-ES" altLang="es-ES_tradnl" sz="1600" b="1" dirty="0"/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 typeface="Calibri" charset="0"/>
              <a:buAutoNum type="arabicPeriod"/>
            </a:pPr>
            <a:r>
              <a:rPr lang="es-ES" altLang="es-ES_tradnl" sz="1600" b="1" dirty="0"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Sistemas de gobierno: absolutismo, despotismo y parlamentarismo </a:t>
            </a:r>
            <a:endParaRPr lang="es-ES" altLang="es-ES_tradnl" sz="1600" b="1" dirty="0"/>
          </a:p>
          <a:p>
            <a:pPr eaLnBrk="1" hangingPunct="1">
              <a:lnSpc>
                <a:spcPct val="150000"/>
              </a:lnSpc>
              <a:buFont typeface="Calibri" charset="0"/>
              <a:buAutoNum type="arabicPeriod"/>
            </a:pPr>
            <a:r>
              <a:rPr lang="es-ES" altLang="es-ES_tradnl" sz="1600" b="1" dirty="0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Ilustración </a:t>
            </a:r>
            <a:endParaRPr lang="es-ES" altLang="es-ES_tradnl" sz="1600" b="1" dirty="0"/>
          </a:p>
          <a:p>
            <a:pPr eaLnBrk="1" hangingPunct="1">
              <a:lnSpc>
                <a:spcPct val="150000"/>
              </a:lnSpc>
              <a:buFont typeface="Calibri" charset="0"/>
              <a:buAutoNum type="arabicPeriod"/>
            </a:pPr>
            <a:r>
              <a:rPr lang="es-ES" altLang="es-ES_tradnl" sz="1600" b="1" dirty="0"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 pensamiento económico del siglo XVIII</a:t>
            </a:r>
            <a:endParaRPr lang="es-ES" altLang="es-ES_tradnl" sz="1600" b="1" dirty="0"/>
          </a:p>
        </p:txBody>
      </p:sp>
      <p:sp>
        <p:nvSpPr>
          <p:cNvPr id="15363" name="18 CuadroTexto"/>
          <p:cNvSpPr txBox="1">
            <a:spLocks noChangeArrowheads="1"/>
          </p:cNvSpPr>
          <p:nvPr/>
        </p:nvSpPr>
        <p:spPr bwMode="auto">
          <a:xfrm>
            <a:off x="0" y="0"/>
            <a:ext cx="827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_tradnl" sz="4800" b="1" dirty="0">
                <a:solidFill>
                  <a:srgbClr val="008BCF"/>
                </a:solidFill>
              </a:rPr>
              <a:t>1</a:t>
            </a:r>
            <a:r>
              <a:rPr lang="es-ES" altLang="es-ES_tradnl" sz="5400" b="1" dirty="0">
                <a:solidFill>
                  <a:srgbClr val="008BCF"/>
                </a:solidFill>
              </a:rPr>
              <a:t>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088" y="1783986"/>
            <a:ext cx="4211329" cy="30131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088" y="0"/>
            <a:ext cx="8316912" cy="981075"/>
          </a:xfrm>
          <a:solidFill>
            <a:schemeClr val="bg1">
              <a:lumMod val="85000"/>
            </a:schemeClr>
          </a:solidFill>
        </p:spPr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2400" dirty="0"/>
              <a:t>La crisis del Antiguo Régimen</a:t>
            </a:r>
            <a:br>
              <a:rPr lang="es-ES" sz="2400" dirty="0"/>
            </a:br>
            <a:r>
              <a:rPr lang="es-ES" sz="2000" dirty="0"/>
              <a:t>3. Sistemas de gobierno: absolutismo, despotismo y parlamentarismo</a:t>
            </a:r>
            <a:endParaRPr lang="es-ES" sz="1800" dirty="0"/>
          </a:p>
        </p:txBody>
      </p:sp>
      <p:sp>
        <p:nvSpPr>
          <p:cNvPr id="33794" name="5 CuadroTexto"/>
          <p:cNvSpPr txBox="1">
            <a:spLocks noChangeArrowheads="1"/>
          </p:cNvSpPr>
          <p:nvPr/>
        </p:nvSpPr>
        <p:spPr bwMode="auto">
          <a:xfrm>
            <a:off x="0" y="0"/>
            <a:ext cx="827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_tradnl" sz="4800" b="1">
                <a:solidFill>
                  <a:srgbClr val="008BCF"/>
                </a:solidFill>
              </a:rPr>
              <a:t>1</a:t>
            </a:r>
            <a:r>
              <a:rPr lang="es-ES" altLang="es-ES_tradnl" sz="5400" b="1"/>
              <a:t>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827088" y="981075"/>
            <a:ext cx="7777162" cy="540067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380288" y="6524625"/>
            <a:ext cx="215900" cy="217488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713663" y="6524625"/>
            <a:ext cx="215900" cy="217488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Botón de acción: Inicio">
            <a:hlinkClick r:id="" action="ppaction://hlinkshowjump?jump=firstslide" highlightClick="1"/>
          </p:cNvPr>
          <p:cNvSpPr/>
          <p:nvPr/>
        </p:nvSpPr>
        <p:spPr>
          <a:xfrm>
            <a:off x="8243888" y="6381750"/>
            <a:ext cx="360362" cy="431800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" y="981076"/>
            <a:ext cx="821934" cy="58808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565893E-2DA4-D7CE-60D6-95C8A9B3097F}"/>
              </a:ext>
            </a:extLst>
          </p:cNvPr>
          <p:cNvSpPr txBox="1"/>
          <p:nvPr/>
        </p:nvSpPr>
        <p:spPr>
          <a:xfrm>
            <a:off x="926257" y="5692259"/>
            <a:ext cx="645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Europa </a:t>
            </a:r>
            <a:r>
              <a:rPr lang="en-US" dirty="0" err="1"/>
              <a:t>tras</a:t>
            </a:r>
            <a:r>
              <a:rPr lang="en-US" dirty="0"/>
              <a:t> la </a:t>
            </a:r>
            <a:r>
              <a:rPr lang="en-US" dirty="0" err="1"/>
              <a:t>firma</a:t>
            </a:r>
            <a:r>
              <a:rPr lang="en-US" dirty="0"/>
              <a:t> del </a:t>
            </a:r>
            <a:r>
              <a:rPr lang="en-US" dirty="0" err="1"/>
              <a:t>Tratado</a:t>
            </a:r>
            <a:r>
              <a:rPr lang="en-US" dirty="0"/>
              <a:t> de Utrecht </a:t>
            </a:r>
            <a:r>
              <a:rPr lang="en-US" dirty="0" err="1"/>
              <a:t>en</a:t>
            </a:r>
            <a:r>
              <a:rPr lang="en-US" dirty="0"/>
              <a:t> 1713.</a:t>
            </a:r>
          </a:p>
        </p:txBody>
      </p:sp>
      <p:pic>
        <p:nvPicPr>
          <p:cNvPr id="6" name="Imagen 5" descr="Mapa&#10;&#10;Descripción generada automáticamente">
            <a:extLst>
              <a:ext uri="{FF2B5EF4-FFF2-40B4-BE49-F238E27FC236}">
                <a16:creationId xmlns:a16="http://schemas.microsoft.com/office/drawing/2014/main" id="{C99577B3-D1F4-DDC2-5629-E84DD6572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10" y="1309227"/>
            <a:ext cx="7678287" cy="42679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088" y="0"/>
            <a:ext cx="8316912" cy="1125538"/>
          </a:xfrm>
          <a:solidFill>
            <a:schemeClr val="bg1">
              <a:lumMod val="85000"/>
            </a:schemeClr>
          </a:solidFill>
        </p:spPr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2400" dirty="0"/>
              <a:t>La crisis del Antiguo Régimen</a:t>
            </a:r>
            <a:br>
              <a:rPr lang="es-ES" sz="2400" dirty="0"/>
            </a:br>
            <a:r>
              <a:rPr lang="es-ES" sz="2000" dirty="0"/>
              <a:t>3. Sistemas de gobierno: absolutismo, despotismo y parlamentarismo</a:t>
            </a:r>
            <a:endParaRPr lang="es-ES" sz="1800" dirty="0"/>
          </a:p>
        </p:txBody>
      </p:sp>
      <p:sp>
        <p:nvSpPr>
          <p:cNvPr id="35842" name="5 CuadroTexto"/>
          <p:cNvSpPr txBox="1">
            <a:spLocks noChangeArrowheads="1"/>
          </p:cNvSpPr>
          <p:nvPr/>
        </p:nvSpPr>
        <p:spPr bwMode="auto">
          <a:xfrm>
            <a:off x="0" y="0"/>
            <a:ext cx="827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_tradnl" sz="4800" b="1">
                <a:solidFill>
                  <a:srgbClr val="008BCF"/>
                </a:solidFill>
              </a:rPr>
              <a:t>1</a:t>
            </a:r>
            <a:r>
              <a:rPr lang="es-ES" altLang="es-ES_tradnl" sz="5400" b="1"/>
              <a:t>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43078286"/>
              </p:ext>
            </p:extLst>
          </p:nvPr>
        </p:nvGraphicFramePr>
        <p:xfrm>
          <a:off x="948846" y="1142788"/>
          <a:ext cx="7776864" cy="5243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380288" y="6524625"/>
            <a:ext cx="215900" cy="217488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713663" y="6524625"/>
            <a:ext cx="215900" cy="217488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Botón de acción: Inicio">
            <a:hlinkClick r:id="" action="ppaction://hlinkshowjump?jump=firstslide" highlightClick="1"/>
          </p:cNvPr>
          <p:cNvSpPr/>
          <p:nvPr/>
        </p:nvSpPr>
        <p:spPr>
          <a:xfrm>
            <a:off x="8243888" y="6381750"/>
            <a:ext cx="360362" cy="431800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971600" y="1142789"/>
            <a:ext cx="7777162" cy="523875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5" y="981076"/>
            <a:ext cx="821934" cy="58808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088" y="0"/>
            <a:ext cx="8316912" cy="981075"/>
          </a:xfrm>
          <a:solidFill>
            <a:schemeClr val="bg1">
              <a:lumMod val="85000"/>
            </a:schemeClr>
          </a:solidFill>
        </p:spPr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2400" dirty="0"/>
              <a:t>La crisis del Antiguo Régimen</a:t>
            </a:r>
            <a:br>
              <a:rPr lang="es-ES" sz="2400" dirty="0"/>
            </a:br>
            <a:r>
              <a:rPr lang="es-ES" sz="2000" dirty="0"/>
              <a:t>4. La Ilustración</a:t>
            </a:r>
            <a:br>
              <a:rPr lang="es-ES" sz="2000" dirty="0"/>
            </a:br>
            <a:r>
              <a:rPr lang="es-ES" sz="1800" dirty="0"/>
              <a:t>4.1. Protagonistas y consolidación del pensamiento ilustrado</a:t>
            </a:r>
          </a:p>
        </p:txBody>
      </p:sp>
      <p:sp>
        <p:nvSpPr>
          <p:cNvPr id="37890" name="5 CuadroTexto"/>
          <p:cNvSpPr txBox="1">
            <a:spLocks noChangeArrowheads="1"/>
          </p:cNvSpPr>
          <p:nvPr/>
        </p:nvSpPr>
        <p:spPr bwMode="auto">
          <a:xfrm>
            <a:off x="0" y="0"/>
            <a:ext cx="827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_tradnl" sz="4800" b="1">
                <a:solidFill>
                  <a:srgbClr val="008BCF"/>
                </a:solidFill>
              </a:rPr>
              <a:t>1</a:t>
            </a:r>
            <a:r>
              <a:rPr lang="es-ES" altLang="es-ES_tradnl" sz="5400" b="1"/>
              <a:t> </a:t>
            </a:r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380288" y="6524625"/>
            <a:ext cx="215900" cy="217488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713663" y="6524625"/>
            <a:ext cx="215900" cy="217488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Botón de acción: Inicio">
            <a:hlinkClick r:id="" action="ppaction://hlinkshowjump?jump=firstslide" highlightClick="1"/>
          </p:cNvPr>
          <p:cNvSpPr/>
          <p:nvPr/>
        </p:nvSpPr>
        <p:spPr>
          <a:xfrm>
            <a:off x="8243888" y="6381750"/>
            <a:ext cx="360362" cy="431800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98853628"/>
              </p:ext>
            </p:extLst>
          </p:nvPr>
        </p:nvGraphicFramePr>
        <p:xfrm>
          <a:off x="1529160" y="3408728"/>
          <a:ext cx="6912768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12 Rectángulo"/>
          <p:cNvSpPr/>
          <p:nvPr/>
        </p:nvSpPr>
        <p:spPr>
          <a:xfrm>
            <a:off x="827088" y="981075"/>
            <a:ext cx="7777162" cy="540067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4760001"/>
              </p:ext>
            </p:extLst>
          </p:nvPr>
        </p:nvGraphicFramePr>
        <p:xfrm>
          <a:off x="1079364" y="995070"/>
          <a:ext cx="7272610" cy="2591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5" y="981076"/>
            <a:ext cx="821934" cy="58808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088" y="0"/>
            <a:ext cx="8316912" cy="981075"/>
          </a:xfrm>
          <a:solidFill>
            <a:schemeClr val="bg1">
              <a:lumMod val="85000"/>
            </a:schemeClr>
          </a:solidFill>
        </p:spPr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2400" dirty="0"/>
              <a:t>La crisis del Antiguo Régimen</a:t>
            </a:r>
            <a:br>
              <a:rPr lang="es-ES" sz="2400" dirty="0"/>
            </a:br>
            <a:r>
              <a:rPr lang="es-ES" sz="2000" dirty="0"/>
              <a:t>4. La Ilustración</a:t>
            </a:r>
            <a:br>
              <a:rPr lang="es-ES" sz="2000" dirty="0"/>
            </a:br>
            <a:r>
              <a:rPr lang="es-ES" sz="1800" dirty="0"/>
              <a:t>4.2. La </a:t>
            </a:r>
            <a:r>
              <a:rPr lang="es-ES" sz="1800" i="1" dirty="0"/>
              <a:t>Enciclopedia</a:t>
            </a:r>
          </a:p>
        </p:txBody>
      </p:sp>
      <p:sp>
        <p:nvSpPr>
          <p:cNvPr id="39938" name="5 CuadroTexto"/>
          <p:cNvSpPr txBox="1">
            <a:spLocks noChangeArrowheads="1"/>
          </p:cNvSpPr>
          <p:nvPr/>
        </p:nvSpPr>
        <p:spPr bwMode="auto">
          <a:xfrm>
            <a:off x="0" y="0"/>
            <a:ext cx="827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_tradnl" sz="4800" b="1">
                <a:solidFill>
                  <a:srgbClr val="008BCF"/>
                </a:solidFill>
              </a:rPr>
              <a:t>1</a:t>
            </a:r>
            <a:r>
              <a:rPr lang="es-ES" altLang="es-ES_tradnl" sz="5400" b="1"/>
              <a:t> </a:t>
            </a:r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380288" y="6524625"/>
            <a:ext cx="215900" cy="217488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713663" y="6524625"/>
            <a:ext cx="215900" cy="217488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Botón de acción: Inicio">
            <a:hlinkClick r:id="" action="ppaction://hlinkshowjump?jump=firstslide" highlightClick="1"/>
          </p:cNvPr>
          <p:cNvSpPr/>
          <p:nvPr/>
        </p:nvSpPr>
        <p:spPr>
          <a:xfrm>
            <a:off x="8243888" y="6381750"/>
            <a:ext cx="360362" cy="431800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923615" y="1041335"/>
            <a:ext cx="7777162" cy="540067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" y="981076"/>
            <a:ext cx="821934" cy="588086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64EB153-1AC4-9CAF-C6B6-D0E73466E5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404989"/>
              </p:ext>
            </p:extLst>
          </p:nvPr>
        </p:nvGraphicFramePr>
        <p:xfrm>
          <a:off x="1427474" y="1298113"/>
          <a:ext cx="6576392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Hombre y mujer posando para una foto&#10;&#10;Descripción generada automáticamente">
            <a:extLst>
              <a:ext uri="{FF2B5EF4-FFF2-40B4-BE49-F238E27FC236}">
                <a16:creationId xmlns:a16="http://schemas.microsoft.com/office/drawing/2014/main" id="{C97BDC45-D7C9-F305-F177-619D1227FF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96" y="2636912"/>
            <a:ext cx="3715072" cy="1874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088" y="0"/>
            <a:ext cx="8316912" cy="981075"/>
          </a:xfrm>
          <a:solidFill>
            <a:schemeClr val="bg1">
              <a:lumMod val="85000"/>
            </a:schemeClr>
          </a:solidFill>
        </p:spPr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2400" dirty="0"/>
              <a:t>La crisis del Antiguo Régimen</a:t>
            </a:r>
            <a:br>
              <a:rPr lang="es-ES" sz="2400" dirty="0"/>
            </a:br>
            <a:r>
              <a:rPr lang="es-ES" sz="2000" dirty="0"/>
              <a:t>4. La Ilustración</a:t>
            </a:r>
            <a:br>
              <a:rPr lang="es-ES" sz="2000" dirty="0"/>
            </a:br>
            <a:r>
              <a:rPr lang="es-ES" sz="1800" dirty="0"/>
              <a:t>4.3. Los grandes pensadores ilustrados</a:t>
            </a:r>
          </a:p>
        </p:txBody>
      </p:sp>
      <p:sp>
        <p:nvSpPr>
          <p:cNvPr id="41986" name="5 CuadroTexto"/>
          <p:cNvSpPr txBox="1">
            <a:spLocks noChangeArrowheads="1"/>
          </p:cNvSpPr>
          <p:nvPr/>
        </p:nvSpPr>
        <p:spPr bwMode="auto">
          <a:xfrm>
            <a:off x="0" y="0"/>
            <a:ext cx="827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_tradnl" sz="4800" b="1">
                <a:solidFill>
                  <a:srgbClr val="008BCF"/>
                </a:solidFill>
              </a:rPr>
              <a:t>1</a:t>
            </a:r>
            <a:r>
              <a:rPr lang="es-ES" altLang="es-ES_tradnl" sz="5400" b="1"/>
              <a:t> </a:t>
            </a:r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380288" y="6524625"/>
            <a:ext cx="215900" cy="217488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713663" y="6524625"/>
            <a:ext cx="215900" cy="217488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Botón de acción: Inicio">
            <a:hlinkClick r:id="" action="ppaction://hlinkshowjump?jump=firstslide" highlightClick="1"/>
          </p:cNvPr>
          <p:cNvSpPr/>
          <p:nvPr/>
        </p:nvSpPr>
        <p:spPr>
          <a:xfrm>
            <a:off x="8243888" y="6381750"/>
            <a:ext cx="360362" cy="431800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98307810"/>
              </p:ext>
            </p:extLst>
          </p:nvPr>
        </p:nvGraphicFramePr>
        <p:xfrm>
          <a:off x="1356193" y="1111109"/>
          <a:ext cx="6714085" cy="5140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12 Rectángulo"/>
          <p:cNvSpPr/>
          <p:nvPr/>
        </p:nvSpPr>
        <p:spPr>
          <a:xfrm>
            <a:off x="827088" y="981075"/>
            <a:ext cx="7777162" cy="540067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5" y="981076"/>
            <a:ext cx="821934" cy="58808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835696" y="1196208"/>
            <a:ext cx="5157887" cy="5171681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088" y="0"/>
            <a:ext cx="8316912" cy="981075"/>
          </a:xfrm>
          <a:solidFill>
            <a:schemeClr val="bg1">
              <a:lumMod val="85000"/>
            </a:schemeClr>
          </a:solidFill>
        </p:spPr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2400" dirty="0"/>
              <a:t>La crisis del Antiguo Régimen</a:t>
            </a:r>
            <a:br>
              <a:rPr lang="es-ES" sz="2400" dirty="0"/>
            </a:br>
            <a:r>
              <a:rPr lang="es-ES" sz="2000" dirty="0"/>
              <a:t>5. El pensamiento económico del siglo XVIII</a:t>
            </a:r>
            <a:br>
              <a:rPr lang="es-ES" sz="2000" dirty="0"/>
            </a:br>
            <a:r>
              <a:rPr lang="es-ES" sz="1800" dirty="0"/>
              <a:t>5.1. Los fisiócratas</a:t>
            </a:r>
          </a:p>
        </p:txBody>
      </p:sp>
      <p:sp>
        <p:nvSpPr>
          <p:cNvPr id="44034" name="5 CuadroTexto"/>
          <p:cNvSpPr txBox="1">
            <a:spLocks noChangeArrowheads="1"/>
          </p:cNvSpPr>
          <p:nvPr/>
        </p:nvSpPr>
        <p:spPr bwMode="auto">
          <a:xfrm>
            <a:off x="0" y="0"/>
            <a:ext cx="827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_tradnl" sz="4800" b="1">
                <a:solidFill>
                  <a:srgbClr val="008BCF"/>
                </a:solidFill>
              </a:rPr>
              <a:t>1</a:t>
            </a:r>
            <a:r>
              <a:rPr lang="es-ES" altLang="es-ES_tradnl" sz="5400" b="1"/>
              <a:t> </a:t>
            </a:r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380288" y="6524625"/>
            <a:ext cx="215900" cy="217488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713663" y="6524625"/>
            <a:ext cx="215900" cy="217488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Botón de acción: Inicio">
            <a:hlinkClick r:id="" action="ppaction://hlinkshowjump?jump=firstslide" highlightClick="1"/>
          </p:cNvPr>
          <p:cNvSpPr/>
          <p:nvPr/>
        </p:nvSpPr>
        <p:spPr>
          <a:xfrm>
            <a:off x="8243888" y="6381750"/>
            <a:ext cx="360362" cy="431800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39883611"/>
              </p:ext>
            </p:extLst>
          </p:nvPr>
        </p:nvGraphicFramePr>
        <p:xfrm>
          <a:off x="1043608" y="1412776"/>
          <a:ext cx="7200800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12 Rectángulo"/>
          <p:cNvSpPr/>
          <p:nvPr/>
        </p:nvSpPr>
        <p:spPr>
          <a:xfrm>
            <a:off x="827088" y="981075"/>
            <a:ext cx="7777162" cy="540067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5" y="981076"/>
            <a:ext cx="821934" cy="58808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088" y="0"/>
            <a:ext cx="8316912" cy="981075"/>
          </a:xfrm>
          <a:solidFill>
            <a:schemeClr val="bg1">
              <a:lumMod val="85000"/>
            </a:schemeClr>
          </a:solidFill>
        </p:spPr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2400" dirty="0"/>
              <a:t>La crisis del Antiguo Régimen</a:t>
            </a:r>
            <a:br>
              <a:rPr lang="es-ES" sz="2400" dirty="0"/>
            </a:br>
            <a:r>
              <a:rPr lang="es-ES" sz="2000" dirty="0"/>
              <a:t>5. El pensamiento económico del siglo XVIII</a:t>
            </a:r>
            <a:br>
              <a:rPr lang="es-ES" sz="2000" dirty="0"/>
            </a:br>
            <a:r>
              <a:rPr lang="es-ES" sz="1800" dirty="0"/>
              <a:t>5.2. La escuela económica clásica</a:t>
            </a:r>
          </a:p>
        </p:txBody>
      </p:sp>
      <p:sp>
        <p:nvSpPr>
          <p:cNvPr id="46082" name="5 CuadroTexto"/>
          <p:cNvSpPr txBox="1">
            <a:spLocks noChangeArrowheads="1"/>
          </p:cNvSpPr>
          <p:nvPr/>
        </p:nvSpPr>
        <p:spPr bwMode="auto">
          <a:xfrm>
            <a:off x="0" y="0"/>
            <a:ext cx="827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_tradnl" sz="4800" b="1">
                <a:solidFill>
                  <a:srgbClr val="008BCF"/>
                </a:solidFill>
              </a:rPr>
              <a:t>1</a:t>
            </a:r>
            <a:r>
              <a:rPr lang="es-ES" altLang="es-ES_tradnl" sz="5400" b="1"/>
              <a:t> </a:t>
            </a:r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380288" y="6524625"/>
            <a:ext cx="215900" cy="217488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713663" y="6524625"/>
            <a:ext cx="215900" cy="217488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Botón de acción: Inicio">
            <a:hlinkClick r:id="" action="ppaction://hlinkshowjump?jump=firstslide" highlightClick="1"/>
          </p:cNvPr>
          <p:cNvSpPr/>
          <p:nvPr/>
        </p:nvSpPr>
        <p:spPr>
          <a:xfrm>
            <a:off x="8243888" y="6381750"/>
            <a:ext cx="360362" cy="431800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51645619"/>
              </p:ext>
            </p:extLst>
          </p:nvPr>
        </p:nvGraphicFramePr>
        <p:xfrm>
          <a:off x="1463476" y="1297260"/>
          <a:ext cx="6504385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12 Rectángulo"/>
          <p:cNvSpPr/>
          <p:nvPr/>
        </p:nvSpPr>
        <p:spPr>
          <a:xfrm>
            <a:off x="827088" y="981075"/>
            <a:ext cx="7777162" cy="540067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5" y="981076"/>
            <a:ext cx="821934" cy="58808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088" y="0"/>
            <a:ext cx="8316912" cy="981075"/>
          </a:xfrm>
          <a:solidFill>
            <a:schemeClr val="bg1">
              <a:lumMod val="85000"/>
            </a:schemeClr>
          </a:solidFill>
        </p:spPr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2400" dirty="0"/>
              <a:t>La crisis del Antiguo Régimen</a:t>
            </a:r>
            <a:br>
              <a:rPr lang="es-ES" sz="2400" dirty="0"/>
            </a:br>
            <a:r>
              <a:rPr lang="es-ES" sz="2000" dirty="0"/>
              <a:t>1. Los rasgos del Antiguo Régimen</a:t>
            </a:r>
            <a:endParaRPr lang="es-ES" sz="2400" dirty="0"/>
          </a:p>
        </p:txBody>
      </p:sp>
      <p:sp>
        <p:nvSpPr>
          <p:cNvPr id="17410" name="5 CuadroTexto"/>
          <p:cNvSpPr txBox="1">
            <a:spLocks noChangeArrowheads="1"/>
          </p:cNvSpPr>
          <p:nvPr/>
        </p:nvSpPr>
        <p:spPr bwMode="auto">
          <a:xfrm>
            <a:off x="0" y="0"/>
            <a:ext cx="827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_tradnl" sz="4800" b="1" dirty="0">
                <a:solidFill>
                  <a:srgbClr val="008BCF"/>
                </a:solidFill>
              </a:rPr>
              <a:t>1</a:t>
            </a:r>
            <a:r>
              <a:rPr lang="es-ES" altLang="es-ES_tradnl" sz="5400" b="1" dirty="0"/>
              <a:t>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827088" y="981075"/>
            <a:ext cx="7777162" cy="540067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380288" y="6524625"/>
            <a:ext cx="215900" cy="217488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713663" y="6524625"/>
            <a:ext cx="215900" cy="217488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12" name="11 Botón de acción: Inicio">
            <a:hlinkClick r:id="" action="ppaction://hlinkshowjump?jump=firstslide" highlightClick="1"/>
          </p:cNvPr>
          <p:cNvSpPr/>
          <p:nvPr/>
        </p:nvSpPr>
        <p:spPr>
          <a:xfrm>
            <a:off x="8243888" y="6381750"/>
            <a:ext cx="360362" cy="431800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53787624"/>
              </p:ext>
            </p:extLst>
          </p:nvPr>
        </p:nvGraphicFramePr>
        <p:xfrm>
          <a:off x="1175310" y="1123950"/>
          <a:ext cx="7213113" cy="5113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5" y="981076"/>
            <a:ext cx="821934" cy="58808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088" y="0"/>
            <a:ext cx="8316912" cy="981075"/>
          </a:xfrm>
          <a:solidFill>
            <a:schemeClr val="bg1">
              <a:lumMod val="85000"/>
            </a:schemeClr>
          </a:solidFill>
        </p:spPr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2400" dirty="0"/>
              <a:t>La crisis del Antiguo Régimen</a:t>
            </a:r>
            <a:br>
              <a:rPr lang="es-ES" sz="2400" dirty="0"/>
            </a:br>
            <a:r>
              <a:rPr lang="es-ES" sz="2000" dirty="0"/>
              <a:t>1. Los rasgos del Antiguo Régimen</a:t>
            </a:r>
            <a:br>
              <a:rPr lang="es-ES" sz="2000" dirty="0"/>
            </a:br>
            <a:r>
              <a:rPr lang="es-ES" sz="1800" dirty="0"/>
              <a:t>1.1. El lento crecimiento de la población</a:t>
            </a:r>
          </a:p>
        </p:txBody>
      </p:sp>
      <p:sp>
        <p:nvSpPr>
          <p:cNvPr id="19458" name="5 CuadroTexto"/>
          <p:cNvSpPr txBox="1">
            <a:spLocks noChangeArrowheads="1"/>
          </p:cNvSpPr>
          <p:nvPr/>
        </p:nvSpPr>
        <p:spPr bwMode="auto">
          <a:xfrm>
            <a:off x="0" y="0"/>
            <a:ext cx="827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_tradnl" sz="4800" b="1">
                <a:solidFill>
                  <a:srgbClr val="008BCF"/>
                </a:solidFill>
              </a:rPr>
              <a:t>1</a:t>
            </a:r>
            <a:r>
              <a:rPr lang="es-ES" altLang="es-ES_tradnl" sz="5400" b="1"/>
              <a:t>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827088" y="981075"/>
            <a:ext cx="7777162" cy="540067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380288" y="6524625"/>
            <a:ext cx="215900" cy="217488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713663" y="6524625"/>
            <a:ext cx="215900" cy="217488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Botón de acción: Inicio">
            <a:hlinkClick r:id="" action="ppaction://hlinkshowjump?jump=firstslide" highlightClick="1"/>
          </p:cNvPr>
          <p:cNvSpPr/>
          <p:nvPr/>
        </p:nvSpPr>
        <p:spPr>
          <a:xfrm>
            <a:off x="8243888" y="6381750"/>
            <a:ext cx="360362" cy="431800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942832160"/>
              </p:ext>
            </p:extLst>
          </p:nvPr>
        </p:nvGraphicFramePr>
        <p:xfrm>
          <a:off x="827087" y="981075"/>
          <a:ext cx="7777162" cy="5400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5" y="981076"/>
            <a:ext cx="821934" cy="58808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088" y="0"/>
            <a:ext cx="8316912" cy="981075"/>
          </a:xfrm>
          <a:solidFill>
            <a:schemeClr val="bg1">
              <a:lumMod val="85000"/>
            </a:schemeClr>
          </a:solidFill>
        </p:spPr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2400" dirty="0"/>
              <a:t>La crisis del Antiguo Régimen</a:t>
            </a:r>
            <a:br>
              <a:rPr lang="es-ES" sz="2400" dirty="0"/>
            </a:br>
            <a:r>
              <a:rPr lang="es-ES" sz="2000" dirty="0"/>
              <a:t>1. Los rasgos del Antiguo Régimen</a:t>
            </a:r>
            <a:br>
              <a:rPr lang="es-ES" sz="2000" dirty="0"/>
            </a:br>
            <a:r>
              <a:rPr lang="es-ES" sz="1800" dirty="0"/>
              <a:t>1.2. Una economía agraria</a:t>
            </a:r>
          </a:p>
        </p:txBody>
      </p:sp>
      <p:sp>
        <p:nvSpPr>
          <p:cNvPr id="21506" name="5 CuadroTexto"/>
          <p:cNvSpPr txBox="1">
            <a:spLocks noChangeArrowheads="1"/>
          </p:cNvSpPr>
          <p:nvPr/>
        </p:nvSpPr>
        <p:spPr bwMode="auto">
          <a:xfrm>
            <a:off x="0" y="0"/>
            <a:ext cx="827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_tradnl" sz="4800" b="1">
                <a:solidFill>
                  <a:srgbClr val="008BCF"/>
                </a:solidFill>
              </a:rPr>
              <a:t>1</a:t>
            </a:r>
            <a:r>
              <a:rPr lang="es-ES" altLang="es-ES_tradnl" sz="5400" b="1"/>
              <a:t>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827088" y="981075"/>
            <a:ext cx="7777162" cy="540067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380288" y="6524625"/>
            <a:ext cx="215900" cy="217488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713663" y="6524625"/>
            <a:ext cx="215900" cy="217488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Botón de acción: Inicio">
            <a:hlinkClick r:id="" action="ppaction://hlinkshowjump?jump=firstslide" highlightClick="1"/>
          </p:cNvPr>
          <p:cNvSpPr/>
          <p:nvPr/>
        </p:nvSpPr>
        <p:spPr>
          <a:xfrm>
            <a:off x="8243888" y="6381750"/>
            <a:ext cx="360362" cy="431800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388507964"/>
              </p:ext>
            </p:extLst>
          </p:nvPr>
        </p:nvGraphicFramePr>
        <p:xfrm>
          <a:off x="971600" y="1052736"/>
          <a:ext cx="741682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5" y="981076"/>
            <a:ext cx="821934" cy="58808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088" y="0"/>
            <a:ext cx="8316912" cy="981075"/>
          </a:xfrm>
          <a:solidFill>
            <a:schemeClr val="bg1">
              <a:lumMod val="85000"/>
            </a:schemeClr>
          </a:solidFill>
        </p:spPr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2400" dirty="0"/>
              <a:t>La crisis del Antiguo Régimen</a:t>
            </a:r>
            <a:br>
              <a:rPr lang="es-ES" sz="2400" dirty="0"/>
            </a:br>
            <a:r>
              <a:rPr lang="es-ES" sz="2000" dirty="0"/>
              <a:t>1. Los rasgos del Antiguo Régimen</a:t>
            </a:r>
            <a:br>
              <a:rPr lang="es-ES" sz="2000" dirty="0"/>
            </a:br>
            <a:r>
              <a:rPr lang="es-ES" sz="1800" dirty="0"/>
              <a:t>1.3. Los estamentos sociales</a:t>
            </a:r>
          </a:p>
        </p:txBody>
      </p:sp>
      <p:sp>
        <p:nvSpPr>
          <p:cNvPr id="23554" name="5 CuadroTexto"/>
          <p:cNvSpPr txBox="1">
            <a:spLocks noChangeArrowheads="1"/>
          </p:cNvSpPr>
          <p:nvPr/>
        </p:nvSpPr>
        <p:spPr bwMode="auto">
          <a:xfrm>
            <a:off x="0" y="0"/>
            <a:ext cx="827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_tradnl" sz="4800" b="1">
                <a:solidFill>
                  <a:srgbClr val="008BCF"/>
                </a:solidFill>
              </a:rPr>
              <a:t>1</a:t>
            </a:r>
            <a:r>
              <a:rPr lang="es-ES" altLang="es-ES_tradnl" sz="5400" b="1"/>
              <a:t>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827088" y="981075"/>
            <a:ext cx="7777162" cy="540067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380288" y="6524625"/>
            <a:ext cx="215900" cy="217488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713663" y="6524625"/>
            <a:ext cx="215900" cy="217488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Botón de acción: Inicio">
            <a:hlinkClick r:id="" action="ppaction://hlinkshowjump?jump=firstslide" highlightClick="1"/>
          </p:cNvPr>
          <p:cNvSpPr/>
          <p:nvPr/>
        </p:nvSpPr>
        <p:spPr>
          <a:xfrm>
            <a:off x="8243888" y="6381750"/>
            <a:ext cx="360362" cy="431800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578434187"/>
              </p:ext>
            </p:extLst>
          </p:nvPr>
        </p:nvGraphicFramePr>
        <p:xfrm>
          <a:off x="971600" y="1038225"/>
          <a:ext cx="7488832" cy="5199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5" y="981076"/>
            <a:ext cx="821934" cy="5880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088" y="0"/>
            <a:ext cx="8316912" cy="981075"/>
          </a:xfrm>
          <a:solidFill>
            <a:schemeClr val="bg1">
              <a:lumMod val="85000"/>
            </a:schemeClr>
          </a:solidFill>
        </p:spPr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2400" dirty="0"/>
              <a:t>La crisis del Antiguo Régimen</a:t>
            </a:r>
            <a:br>
              <a:rPr lang="es-ES" sz="2400" dirty="0"/>
            </a:br>
            <a:r>
              <a:rPr lang="es-ES" sz="2000" dirty="0"/>
              <a:t>1. Los rasgos del Antiguo Régimen</a:t>
            </a:r>
            <a:br>
              <a:rPr lang="es-ES" sz="2000" dirty="0"/>
            </a:br>
            <a:r>
              <a:rPr lang="es-ES" sz="1800" dirty="0"/>
              <a:t>1.4. El capitalismo comercial</a:t>
            </a:r>
          </a:p>
        </p:txBody>
      </p:sp>
      <p:sp>
        <p:nvSpPr>
          <p:cNvPr id="25602" name="5 CuadroTexto"/>
          <p:cNvSpPr txBox="1">
            <a:spLocks noChangeArrowheads="1"/>
          </p:cNvSpPr>
          <p:nvPr/>
        </p:nvSpPr>
        <p:spPr bwMode="auto">
          <a:xfrm>
            <a:off x="0" y="0"/>
            <a:ext cx="827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_tradnl" sz="4800" b="1">
                <a:solidFill>
                  <a:srgbClr val="008BCF"/>
                </a:solidFill>
              </a:rPr>
              <a:t>1</a:t>
            </a:r>
            <a:r>
              <a:rPr lang="es-ES" altLang="es-ES_tradnl" sz="5400" b="1"/>
              <a:t>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827088" y="981075"/>
            <a:ext cx="7777162" cy="540067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380288" y="6524625"/>
            <a:ext cx="215900" cy="217488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713663" y="6524625"/>
            <a:ext cx="215900" cy="217488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Botón de acción: Inicio">
            <a:hlinkClick r:id="" action="ppaction://hlinkshowjump?jump=firstslide" highlightClick="1"/>
          </p:cNvPr>
          <p:cNvSpPr/>
          <p:nvPr/>
        </p:nvSpPr>
        <p:spPr>
          <a:xfrm>
            <a:off x="8243888" y="6381750"/>
            <a:ext cx="360362" cy="431800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786023624"/>
              </p:ext>
            </p:extLst>
          </p:nvPr>
        </p:nvGraphicFramePr>
        <p:xfrm>
          <a:off x="962498" y="1011593"/>
          <a:ext cx="7506342" cy="1800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5" y="981076"/>
            <a:ext cx="821934" cy="588086"/>
          </a:xfrm>
          <a:prstGeom prst="rect">
            <a:avLst/>
          </a:prstGeom>
        </p:spPr>
      </p:pic>
      <p:pic>
        <p:nvPicPr>
          <p:cNvPr id="6" name="Imagen 5" descr="Mapa&#10;&#10;Descripción generada automáticamente">
            <a:extLst>
              <a:ext uri="{FF2B5EF4-FFF2-40B4-BE49-F238E27FC236}">
                <a16:creationId xmlns:a16="http://schemas.microsoft.com/office/drawing/2014/main" id="{3647C309-462B-A79A-3CA3-EDE20CD1D0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14" y="2902846"/>
            <a:ext cx="7137171" cy="344270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088" y="0"/>
            <a:ext cx="8316912" cy="923925"/>
          </a:xfrm>
          <a:solidFill>
            <a:schemeClr val="bg1">
              <a:lumMod val="85000"/>
            </a:schemeClr>
          </a:solidFill>
        </p:spPr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2400" dirty="0"/>
              <a:t>La crisis del Antiguo Régimen</a:t>
            </a:r>
            <a:br>
              <a:rPr lang="es-ES" sz="2400" dirty="0"/>
            </a:br>
            <a:r>
              <a:rPr lang="es-ES" sz="2000" dirty="0"/>
              <a:t>2. La sociedad estamental</a:t>
            </a:r>
            <a:endParaRPr lang="es-ES" sz="1800" dirty="0"/>
          </a:p>
        </p:txBody>
      </p:sp>
      <p:sp>
        <p:nvSpPr>
          <p:cNvPr id="27650" name="5 CuadroTexto"/>
          <p:cNvSpPr txBox="1">
            <a:spLocks noChangeArrowheads="1"/>
          </p:cNvSpPr>
          <p:nvPr/>
        </p:nvSpPr>
        <p:spPr bwMode="auto">
          <a:xfrm>
            <a:off x="0" y="0"/>
            <a:ext cx="827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_tradnl" sz="4800" b="1">
                <a:solidFill>
                  <a:srgbClr val="008BCF"/>
                </a:solidFill>
              </a:rPr>
              <a:t>1</a:t>
            </a:r>
            <a:r>
              <a:rPr lang="es-ES" altLang="es-ES_tradnl" sz="5400" b="1"/>
              <a:t>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827088" y="923925"/>
            <a:ext cx="7777162" cy="540067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380288" y="6524625"/>
            <a:ext cx="215900" cy="217488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713663" y="6524625"/>
            <a:ext cx="215900" cy="217488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Botón de acción: Inicio">
            <a:hlinkClick r:id="" action="ppaction://hlinkshowjump?jump=firstslide" highlightClick="1"/>
          </p:cNvPr>
          <p:cNvSpPr/>
          <p:nvPr/>
        </p:nvSpPr>
        <p:spPr>
          <a:xfrm>
            <a:off x="8243888" y="6381750"/>
            <a:ext cx="360362" cy="431800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4382205"/>
              </p:ext>
            </p:extLst>
          </p:nvPr>
        </p:nvGraphicFramePr>
        <p:xfrm>
          <a:off x="1115616" y="1196752"/>
          <a:ext cx="734481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5" y="981076"/>
            <a:ext cx="821934" cy="58808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088" y="0"/>
            <a:ext cx="8316912" cy="981075"/>
          </a:xfrm>
          <a:solidFill>
            <a:schemeClr val="bg1">
              <a:lumMod val="85000"/>
            </a:schemeClr>
          </a:solidFill>
        </p:spPr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2400" dirty="0"/>
              <a:t>La crisis del Antiguo Régimen</a:t>
            </a:r>
            <a:br>
              <a:rPr lang="es-ES" sz="2400" dirty="0"/>
            </a:br>
            <a:r>
              <a:rPr lang="es-ES" sz="2000" dirty="0"/>
              <a:t>2. La sociedad estamental</a:t>
            </a:r>
            <a:br>
              <a:rPr lang="es-ES" sz="2000" dirty="0"/>
            </a:br>
            <a:r>
              <a:rPr lang="es-ES" sz="1800" dirty="0"/>
              <a:t>2.1. Los estamentos privilegiados</a:t>
            </a:r>
          </a:p>
        </p:txBody>
      </p:sp>
      <p:sp>
        <p:nvSpPr>
          <p:cNvPr id="29698" name="5 CuadroTexto"/>
          <p:cNvSpPr txBox="1">
            <a:spLocks noChangeArrowheads="1"/>
          </p:cNvSpPr>
          <p:nvPr/>
        </p:nvSpPr>
        <p:spPr bwMode="auto">
          <a:xfrm>
            <a:off x="0" y="0"/>
            <a:ext cx="827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_tradnl" sz="4800" b="1">
                <a:solidFill>
                  <a:srgbClr val="008BCF"/>
                </a:solidFill>
              </a:rPr>
              <a:t>1</a:t>
            </a:r>
            <a:r>
              <a:rPr lang="es-ES" altLang="es-ES_tradnl" sz="5400" b="1"/>
              <a:t>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827088" y="981075"/>
            <a:ext cx="7777162" cy="540067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380288" y="6524625"/>
            <a:ext cx="215900" cy="217488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713663" y="6524625"/>
            <a:ext cx="215900" cy="217488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Botón de acción: Inicio">
            <a:hlinkClick r:id="" action="ppaction://hlinkshowjump?jump=firstslide" highlightClick="1"/>
          </p:cNvPr>
          <p:cNvSpPr/>
          <p:nvPr/>
        </p:nvSpPr>
        <p:spPr>
          <a:xfrm>
            <a:off x="8243888" y="6381750"/>
            <a:ext cx="360362" cy="431800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531729952"/>
              </p:ext>
            </p:extLst>
          </p:nvPr>
        </p:nvGraphicFramePr>
        <p:xfrm>
          <a:off x="899245" y="1341239"/>
          <a:ext cx="7632848" cy="4680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5" y="981076"/>
            <a:ext cx="821934" cy="58808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827088" y="0"/>
            <a:ext cx="8316912" cy="981075"/>
          </a:xfrm>
          <a:solidFill>
            <a:schemeClr val="bg1">
              <a:lumMod val="85000"/>
            </a:schemeClr>
          </a:solidFill>
        </p:spPr>
        <p:txBody>
          <a:bodyPr rtlCol="0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2400" dirty="0"/>
              <a:t>La crisis del Antiguo Régimen</a:t>
            </a:r>
            <a:br>
              <a:rPr lang="es-ES" sz="2400" dirty="0"/>
            </a:br>
            <a:r>
              <a:rPr lang="es-ES" sz="2000" dirty="0"/>
              <a:t>2. La sociedad estamental</a:t>
            </a:r>
            <a:br>
              <a:rPr lang="es-ES" sz="2000" dirty="0"/>
            </a:br>
            <a:r>
              <a:rPr lang="es-ES" sz="1800" dirty="0"/>
              <a:t>2.2. El estamento no privilegiado</a:t>
            </a:r>
          </a:p>
        </p:txBody>
      </p:sp>
      <p:sp>
        <p:nvSpPr>
          <p:cNvPr id="31746" name="5 CuadroTexto"/>
          <p:cNvSpPr txBox="1">
            <a:spLocks noChangeArrowheads="1"/>
          </p:cNvSpPr>
          <p:nvPr/>
        </p:nvSpPr>
        <p:spPr bwMode="auto">
          <a:xfrm>
            <a:off x="0" y="0"/>
            <a:ext cx="827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_tradnl" sz="4800" b="1">
                <a:solidFill>
                  <a:srgbClr val="008BCF"/>
                </a:solidFill>
              </a:rPr>
              <a:t>1</a:t>
            </a:r>
            <a:r>
              <a:rPr lang="es-ES" altLang="es-ES_tradnl" sz="5400" b="1"/>
              <a:t>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827088" y="981075"/>
            <a:ext cx="7777162" cy="540067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380288" y="6524625"/>
            <a:ext cx="215900" cy="217488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713663" y="6524625"/>
            <a:ext cx="215900" cy="217488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Botón de acción: Inicio">
            <a:hlinkClick r:id="" action="ppaction://hlinkshowjump?jump=firstslide" highlightClick="1"/>
          </p:cNvPr>
          <p:cNvSpPr/>
          <p:nvPr/>
        </p:nvSpPr>
        <p:spPr>
          <a:xfrm>
            <a:off x="8243888" y="6381750"/>
            <a:ext cx="360362" cy="431800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988613363"/>
              </p:ext>
            </p:extLst>
          </p:nvPr>
        </p:nvGraphicFramePr>
        <p:xfrm>
          <a:off x="1043608" y="1052736"/>
          <a:ext cx="741682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5" y="981076"/>
            <a:ext cx="821934" cy="5880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D8D8D8"/>
      </a:accent6>
      <a:hlink>
        <a:srgbClr val="000000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Ud1_1B_HCM</Template>
  <TotalTime>163</TotalTime>
  <Words>977</Words>
  <Application>Microsoft Office PowerPoint</Application>
  <PresentationFormat>Presentación en pantalla (4:3)</PresentationFormat>
  <Paragraphs>212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9" baseType="lpstr">
      <vt:lpstr>Arial</vt:lpstr>
      <vt:lpstr>Calibri</vt:lpstr>
      <vt:lpstr>Tema de Office</vt:lpstr>
      <vt:lpstr>La crisis del Antiguo Régimen</vt:lpstr>
      <vt:lpstr>La crisis del Antiguo Régimen 1. Los rasgos del Antiguo Régimen</vt:lpstr>
      <vt:lpstr>La crisis del Antiguo Régimen 1. Los rasgos del Antiguo Régimen 1.1. El lento crecimiento de la población</vt:lpstr>
      <vt:lpstr>La crisis del Antiguo Régimen 1. Los rasgos del Antiguo Régimen 1.2. Una economía agraria</vt:lpstr>
      <vt:lpstr>La crisis del Antiguo Régimen 1. Los rasgos del Antiguo Régimen 1.3. Los estamentos sociales</vt:lpstr>
      <vt:lpstr>La crisis del Antiguo Régimen 1. Los rasgos del Antiguo Régimen 1.4. El capitalismo comercial</vt:lpstr>
      <vt:lpstr>La crisis del Antiguo Régimen 2. La sociedad estamental</vt:lpstr>
      <vt:lpstr>La crisis del Antiguo Régimen 2. La sociedad estamental 2.1. Los estamentos privilegiados</vt:lpstr>
      <vt:lpstr>La crisis del Antiguo Régimen 2. La sociedad estamental 2.2. El estamento no privilegiado</vt:lpstr>
      <vt:lpstr>La crisis del Antiguo Régimen 3. Sistemas de gobierno: absolutismo, despotismo y parlamentarismo</vt:lpstr>
      <vt:lpstr>La crisis del Antiguo Régimen 3. Sistemas de gobierno: absolutismo, despotismo y parlamentarismo</vt:lpstr>
      <vt:lpstr>La crisis del Antiguo Régimen 4. La Ilustración 4.1. Protagonistas y consolidación del pensamiento ilustrado</vt:lpstr>
      <vt:lpstr>La crisis del Antiguo Régimen 4. La Ilustración 4.2. La Enciclopedia</vt:lpstr>
      <vt:lpstr>La crisis del Antiguo Régimen 4. La Ilustración 4.3. Los grandes pensadores ilustrados</vt:lpstr>
      <vt:lpstr>La crisis del Antiguo Régimen 5. El pensamiento económico del siglo XVIII 5.1. Los fisiócratas</vt:lpstr>
      <vt:lpstr>La crisis del Antiguo Régimen 5. El pensamiento económico del siglo XVIII 5.2. La escuela económica clásica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crisis del Antiguo Régimen</dc:title>
  <dc:creator>ROBERTO BLANCO ANDRES</dc:creator>
  <cp:lastModifiedBy>Gloria Rodríguez</cp:lastModifiedBy>
  <cp:revision>10</cp:revision>
  <dcterms:created xsi:type="dcterms:W3CDTF">2022-05-16T17:54:28Z</dcterms:created>
  <dcterms:modified xsi:type="dcterms:W3CDTF">2022-05-17T12:30:27Z</dcterms:modified>
</cp:coreProperties>
</file>