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7" r:id="rId3"/>
    <p:sldId id="271" r:id="rId4"/>
    <p:sldId id="274" r:id="rId5"/>
    <p:sldId id="282" r:id="rId6"/>
    <p:sldId id="283" r:id="rId7"/>
    <p:sldId id="284" r:id="rId8"/>
    <p:sldId id="285" r:id="rId9"/>
    <p:sldId id="276" r:id="rId10"/>
    <p:sldId id="277" r:id="rId11"/>
    <p:sldId id="278" r:id="rId12"/>
    <p:sldId id="281" r:id="rId13"/>
    <p:sldId id="279" r:id="rId14"/>
    <p:sldId id="286" r:id="rId15"/>
    <p:sldId id="261" r:id="rId16"/>
    <p:sldId id="269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  <a:srgbClr val="FACDA8"/>
    <a:srgbClr val="FFEEBD"/>
    <a:srgbClr val="E1EBF7"/>
    <a:srgbClr val="FFE69F"/>
    <a:srgbClr val="FFDE81"/>
    <a:srgbClr val="F2B300"/>
    <a:srgbClr val="FFCA33"/>
    <a:srgbClr val="FFD9FF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13" autoAdjust="0"/>
  </p:normalViewPr>
  <p:slideViewPr>
    <p:cSldViewPr>
      <p:cViewPr varScale="1">
        <p:scale>
          <a:sx n="64" d="100"/>
          <a:sy n="64" d="100"/>
        </p:scale>
        <p:origin x="77" y="32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1C433-ACAB-4356-AC03-169BA0D3EFD6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3E5D71-D4AD-4F80-933E-303B6FC8F61C}">
      <dgm:prSet phldrT="[Texto]"/>
      <dgm:spPr>
        <a:solidFill>
          <a:srgbClr val="EE000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Texto narrativo</a:t>
          </a:r>
        </a:p>
      </dgm:t>
    </dgm:pt>
    <dgm:pt modelId="{705D5FAE-A63D-4CAE-B593-55DDD2DB8B93}" type="parTrans" cxnId="{A408C03A-8525-4F1B-A208-5CEE93A897F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6CCF81A-4731-4DD8-AE74-E1737A2BF19C}" type="sibTrans" cxnId="{A408C03A-8525-4F1B-A208-5CEE93A897F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8E195CF-08A2-4A9B-BEAE-12B47635F93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600" b="1" dirty="0">
              <a:solidFill>
                <a:schemeClr val="bg1"/>
              </a:solidFill>
            </a:rPr>
            <a:t>Relata sucesos reales o imaginarios</a:t>
          </a:r>
        </a:p>
      </dgm:t>
    </dgm:pt>
    <dgm:pt modelId="{2DAF8ADF-122E-4718-A7B5-E413C502E30A}" type="parTrans" cxnId="{FB144D5C-9AD0-4D41-9EB7-7C601D8DF0AD}">
      <dgm:prSet/>
      <dgm:spPr>
        <a:solidFill>
          <a:srgbClr val="EE0000"/>
        </a:soli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1431446-476C-497C-8D6C-3712966A2D5D}" type="sibTrans" cxnId="{FB144D5C-9AD0-4D41-9EB7-7C601D8DF0A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5A0C360-B471-4F1A-BE7F-03F10AAD3296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>
              <a:solidFill>
                <a:schemeClr val="bg1"/>
              </a:solidFill>
            </a:rPr>
            <a:t>Espacio</a:t>
          </a:r>
        </a:p>
      </dgm:t>
    </dgm:pt>
    <dgm:pt modelId="{4182517B-C7A3-45D0-A767-96C88BD62D79}" type="parTrans" cxnId="{AA197528-90C9-4650-895B-5B114B633077}">
      <dgm:prSet/>
      <dgm:spPr>
        <a:solidFill>
          <a:srgbClr val="EE0000"/>
        </a:soli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3581568-7225-48B2-AA49-51A2AC04BD4B}" type="sibTrans" cxnId="{AA197528-90C9-4650-895B-5B114B63307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8C2A245-85D1-4CC4-9D4D-82689AE97938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600" b="1" dirty="0">
              <a:solidFill>
                <a:schemeClr val="bg1"/>
              </a:solidFill>
            </a:rPr>
            <a:t>Tiempo</a:t>
          </a:r>
        </a:p>
      </dgm:t>
    </dgm:pt>
    <dgm:pt modelId="{0AD1085A-3CBD-4169-BF1E-DF5ADFF7A7AF}" type="parTrans" cxnId="{A34D5962-B71C-4A4F-850B-DD67A8875DE7}">
      <dgm:prSet/>
      <dgm:spPr>
        <a:solidFill>
          <a:srgbClr val="EE0000"/>
        </a:soli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DD4BF82-BFEE-4E91-B209-E2D919887235}" type="sibTrans" cxnId="{A34D5962-B71C-4A4F-850B-DD67A8875DE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3BC88FF-F2E5-425D-AF42-A8C42718259B}">
      <dgm:prSet phldrT="[Texto]" custT="1"/>
      <dgm:spPr>
        <a:solidFill>
          <a:srgbClr val="D65CAD"/>
        </a:solidFill>
      </dgm:spPr>
      <dgm:t>
        <a:bodyPr/>
        <a:lstStyle/>
        <a:p>
          <a:r>
            <a:rPr lang="es-ES" sz="1600" b="1" dirty="0">
              <a:solidFill>
                <a:schemeClr val="bg1"/>
              </a:solidFill>
            </a:rPr>
            <a:t>Personajes</a:t>
          </a:r>
        </a:p>
      </dgm:t>
    </dgm:pt>
    <dgm:pt modelId="{EE71D0A2-40BB-4D20-B5CA-CEA3A7D7950E}" type="parTrans" cxnId="{5DED4772-7F3E-4BD4-AA01-FEDA70FA4FFE}">
      <dgm:prSet/>
      <dgm:spPr>
        <a:solidFill>
          <a:srgbClr val="EE0000"/>
        </a:soli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A8B06D8-6A87-4232-834D-8F01125FC67A}" type="sibTrans" cxnId="{5DED4772-7F3E-4BD4-AA01-FEDA70FA4FF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52A0BFE-B391-40F1-9757-182E8DDAACE7}">
      <dgm:prSet custT="1"/>
      <dgm:spPr>
        <a:solidFill>
          <a:srgbClr val="007AD6"/>
        </a:solidFill>
      </dgm:spPr>
      <dgm:t>
        <a:bodyPr/>
        <a:lstStyle/>
        <a:p>
          <a:r>
            <a:rPr lang="es-ES" sz="1600" b="1" dirty="0">
              <a:solidFill>
                <a:schemeClr val="bg1"/>
              </a:solidFill>
            </a:rPr>
            <a:t>Narrador</a:t>
          </a:r>
        </a:p>
        <a:p>
          <a:r>
            <a:rPr lang="es-ES" sz="1600" b="1" dirty="0">
              <a:solidFill>
                <a:schemeClr val="bg1"/>
              </a:solidFill>
            </a:rPr>
            <a:t>1.ª  o 3.ª persona</a:t>
          </a:r>
        </a:p>
      </dgm:t>
    </dgm:pt>
    <dgm:pt modelId="{011B98EB-74F1-4EF9-84B8-932CEA86EF18}" type="parTrans" cxnId="{C4F75FFE-9DB0-42AE-A857-0AD6423D49D8}">
      <dgm:prSet/>
      <dgm:spPr>
        <a:solidFill>
          <a:srgbClr val="EE0000"/>
        </a:soli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05DAEAC-E3A3-4909-AC25-F2AA6328EA72}" type="sibTrans" cxnId="{C4F75FFE-9DB0-42AE-A857-0AD6423D49D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F4073F7-E142-4A31-B9AB-02E8EDE7325B}">
      <dgm:prSet custT="1"/>
      <dgm:spPr>
        <a:solidFill>
          <a:srgbClr val="D65CA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</a:rPr>
            <a:t>Protagonista</a:t>
          </a:r>
        </a:p>
      </dgm:t>
    </dgm:pt>
    <dgm:pt modelId="{8905B133-F87A-4125-B179-E2DDE08959AE}" type="parTrans" cxnId="{3C6E4517-57A2-4D4D-A39A-FE85FAA234A2}">
      <dgm:prSet/>
      <dgm:spPr>
        <a:solidFill>
          <a:srgbClr val="D65CAD"/>
        </a:soli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80A5CC1-0518-42BA-A5F4-B10B6D834E96}" type="sibTrans" cxnId="{3C6E4517-57A2-4D4D-A39A-FE85FAA234A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083446F-A236-429C-AD43-E32065C04282}">
      <dgm:prSet custT="1"/>
      <dgm:spPr>
        <a:solidFill>
          <a:srgbClr val="D65CA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</a:rPr>
            <a:t>Secundarios</a:t>
          </a:r>
        </a:p>
      </dgm:t>
    </dgm:pt>
    <dgm:pt modelId="{087576CE-95E8-4148-8E36-32D96B2FA20B}" type="parTrans" cxnId="{BFD79F34-054F-4C95-A72A-0DF46B378C67}">
      <dgm:prSet/>
      <dgm:spPr>
        <a:solidFill>
          <a:srgbClr val="D65CAD"/>
        </a:soli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F97B277-92EE-4805-B31C-5FD61892A7AB}" type="sibTrans" cxnId="{BFD79F34-054F-4C95-A72A-0DF46B378C6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C36E5C3-2300-4429-AA6F-183BFD0E62E6}">
      <dgm:prSet custT="1"/>
      <dgm:spPr>
        <a:solidFill>
          <a:srgbClr val="D65CAD"/>
        </a:solidFill>
      </dgm:spPr>
      <dgm:t>
        <a:bodyPr/>
        <a:lstStyle/>
        <a:p>
          <a:r>
            <a:rPr lang="es-ES" sz="1400" b="1" dirty="0">
              <a:solidFill>
                <a:schemeClr val="bg1"/>
              </a:solidFill>
            </a:rPr>
            <a:t>Antagonista</a:t>
          </a:r>
        </a:p>
      </dgm:t>
    </dgm:pt>
    <dgm:pt modelId="{75C135B6-C9D4-4CA8-9CEC-2B15DB2F4D51}" type="parTrans" cxnId="{4A3B798C-F8A5-4E82-ADD4-AA6E640E7C72}">
      <dgm:prSet/>
      <dgm:spPr>
        <a:solidFill>
          <a:srgbClr val="D65CAD"/>
        </a:soli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B2F2D41-E06B-4088-9C88-8E10B4324675}" type="sibTrans" cxnId="{4A3B798C-F8A5-4E82-ADD4-AA6E640E7C7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1DA9202-8209-4CDA-BBF2-529CE6883C05}" type="pres">
      <dgm:prSet presAssocID="{4821C433-ACAB-4356-AC03-169BA0D3EF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BD14EB-007C-437A-B0C0-3B1322F186FD}" type="pres">
      <dgm:prSet presAssocID="{F53E5D71-D4AD-4F80-933E-303B6FC8F61C}" presName="centerShape" presStyleLbl="node0" presStyleIdx="0" presStyleCnt="1" custScaleX="270364" custScaleY="175369" custLinFactNeighborX="-49" custLinFactNeighborY="-4824"/>
      <dgm:spPr/>
    </dgm:pt>
    <dgm:pt modelId="{A9B3FD33-0E04-4EB5-82E2-8522E80D565C}" type="pres">
      <dgm:prSet presAssocID="{2DAF8ADF-122E-4718-A7B5-E413C502E30A}" presName="parTrans" presStyleLbl="sibTrans2D1" presStyleIdx="0" presStyleCnt="8" custAng="10741121" custFlipVert="1" custFlipHor="1" custScaleX="184804" custScaleY="19798"/>
      <dgm:spPr/>
    </dgm:pt>
    <dgm:pt modelId="{410A0FC8-FE5B-4C14-9917-9850C865F61B}" type="pres">
      <dgm:prSet presAssocID="{2DAF8ADF-122E-4718-A7B5-E413C502E30A}" presName="connectorText" presStyleLbl="sibTrans2D1" presStyleIdx="0" presStyleCnt="8"/>
      <dgm:spPr/>
    </dgm:pt>
    <dgm:pt modelId="{F9CC0541-3FF4-4783-803D-23200EF5BDEE}" type="pres">
      <dgm:prSet presAssocID="{E8E195CF-08A2-4A9B-BEAE-12B47635F939}" presName="node" presStyleLbl="node1" presStyleIdx="0" presStyleCnt="8" custScaleX="199294" custScaleY="86215" custRadScaleRad="107870" custRadScaleInc="3740">
        <dgm:presLayoutVars>
          <dgm:bulletEnabled val="1"/>
        </dgm:presLayoutVars>
      </dgm:prSet>
      <dgm:spPr>
        <a:prstGeom prst="roundRect">
          <a:avLst/>
        </a:prstGeom>
      </dgm:spPr>
    </dgm:pt>
    <dgm:pt modelId="{470FD1D3-85B7-40E1-9495-7023414DF67B}" type="pres">
      <dgm:prSet presAssocID="{4182517B-C7A3-45D0-A767-96C88BD62D79}" presName="parTrans" presStyleLbl="sibTrans2D1" presStyleIdx="1" presStyleCnt="8" custAng="353507" custFlipVert="0" custScaleX="184157" custScaleY="29565"/>
      <dgm:spPr/>
    </dgm:pt>
    <dgm:pt modelId="{FC8A63F3-ECE4-4D3A-8566-A60DDBFF307C}" type="pres">
      <dgm:prSet presAssocID="{4182517B-C7A3-45D0-A767-96C88BD62D79}" presName="connectorText" presStyleLbl="sibTrans2D1" presStyleIdx="1" presStyleCnt="8"/>
      <dgm:spPr/>
    </dgm:pt>
    <dgm:pt modelId="{62429B1F-9769-41F1-B01F-DADFCF89C466}" type="pres">
      <dgm:prSet presAssocID="{E5A0C360-B471-4F1A-BE7F-03F10AAD3296}" presName="node" presStyleLbl="node1" presStyleIdx="1" presStyleCnt="8" custScaleX="120189" custScaleY="111014" custRadScaleRad="161064" custRadScaleInc="46475">
        <dgm:presLayoutVars>
          <dgm:bulletEnabled val="1"/>
        </dgm:presLayoutVars>
      </dgm:prSet>
      <dgm:spPr/>
    </dgm:pt>
    <dgm:pt modelId="{4A91B2C1-D393-4B98-B250-4ADCFECBBD7A}" type="pres">
      <dgm:prSet presAssocID="{0AD1085A-3CBD-4169-BF1E-DF5ADFF7A7AF}" presName="parTrans" presStyleLbl="sibTrans2D1" presStyleIdx="2" presStyleCnt="8" custAng="75849" custFlipVert="0" custScaleX="166740" custScaleY="25361"/>
      <dgm:spPr/>
    </dgm:pt>
    <dgm:pt modelId="{5BC42EDE-1940-4AA5-9DD1-553EE5624FEA}" type="pres">
      <dgm:prSet presAssocID="{0AD1085A-3CBD-4169-BF1E-DF5ADFF7A7AF}" presName="connectorText" presStyleLbl="sibTrans2D1" presStyleIdx="2" presStyleCnt="8"/>
      <dgm:spPr/>
    </dgm:pt>
    <dgm:pt modelId="{DC982C70-6F3B-4AC4-B19A-9DCF01706894}" type="pres">
      <dgm:prSet presAssocID="{F8C2A245-85D1-4CC4-9D4D-82689AE97938}" presName="node" presStyleLbl="node1" presStyleIdx="2" presStyleCnt="8" custScaleX="112324" custRadScaleRad="161150" custRadScaleInc="142765">
        <dgm:presLayoutVars>
          <dgm:bulletEnabled val="1"/>
        </dgm:presLayoutVars>
      </dgm:prSet>
      <dgm:spPr/>
    </dgm:pt>
    <dgm:pt modelId="{EACE83F6-43AD-4637-8E83-3590C0C5751D}" type="pres">
      <dgm:prSet presAssocID="{EE71D0A2-40BB-4D20-B5CA-CEA3A7D7950E}" presName="parTrans" presStyleLbl="sibTrans2D1" presStyleIdx="3" presStyleCnt="8" custAng="10807805" custFlipVert="1" custScaleX="212492" custScaleY="28716"/>
      <dgm:spPr/>
    </dgm:pt>
    <dgm:pt modelId="{4C837176-A76E-44F5-AC85-9DC22A3E4911}" type="pres">
      <dgm:prSet presAssocID="{EE71D0A2-40BB-4D20-B5CA-CEA3A7D7950E}" presName="connectorText" presStyleLbl="sibTrans2D1" presStyleIdx="3" presStyleCnt="8"/>
      <dgm:spPr/>
    </dgm:pt>
    <dgm:pt modelId="{D13615C9-02C4-4836-8658-A665CA4A1296}" type="pres">
      <dgm:prSet presAssocID="{F3BC88FF-F2E5-425D-AF42-A8C42718259B}" presName="node" presStyleLbl="node1" presStyleIdx="3" presStyleCnt="8" custScaleX="151646" custScaleY="126743" custRadScaleRad="86848" custRadScaleInc="190659">
        <dgm:presLayoutVars>
          <dgm:bulletEnabled val="1"/>
        </dgm:presLayoutVars>
      </dgm:prSet>
      <dgm:spPr/>
    </dgm:pt>
    <dgm:pt modelId="{848D0DF3-C919-482A-927D-B75111D8C9AE}" type="pres">
      <dgm:prSet presAssocID="{087576CE-95E8-4148-8E36-32D96B2FA20B}" presName="parTrans" presStyleLbl="sibTrans2D1" presStyleIdx="4" presStyleCnt="8" custAng="2152455" custFlipVert="1" custScaleX="120066" custScaleY="44246" custLinFactY="95628" custLinFactNeighborX="23996" custLinFactNeighborY="100000" custRadScaleRad="14" custRadScaleInc="-2147483648"/>
      <dgm:spPr/>
    </dgm:pt>
    <dgm:pt modelId="{4F7CE7BC-4DB4-48A3-815E-120FF901D21B}" type="pres">
      <dgm:prSet presAssocID="{087576CE-95E8-4148-8E36-32D96B2FA20B}" presName="connectorText" presStyleLbl="sibTrans2D1" presStyleIdx="4" presStyleCnt="8"/>
      <dgm:spPr/>
    </dgm:pt>
    <dgm:pt modelId="{791DD252-809C-4DD2-87B2-E8A4EA231F07}" type="pres">
      <dgm:prSet presAssocID="{A083446F-A236-429C-AD43-E32065C04282}" presName="node" presStyleLbl="node1" presStyleIdx="4" presStyleCnt="8" custScaleX="126353" custScaleY="42734" custRadScaleRad="188231" custRadScaleInc="251216">
        <dgm:presLayoutVars>
          <dgm:bulletEnabled val="1"/>
        </dgm:presLayoutVars>
      </dgm:prSet>
      <dgm:spPr>
        <a:prstGeom prst="roundRect">
          <a:avLst/>
        </a:prstGeom>
      </dgm:spPr>
    </dgm:pt>
    <dgm:pt modelId="{57E4FBD2-B239-403A-815E-5A5FA64F261E}" type="pres">
      <dgm:prSet presAssocID="{75C135B6-C9D4-4CA8-9CEC-2B15DB2F4D51}" presName="parTrans" presStyleLbl="sibTrans2D1" presStyleIdx="5" presStyleCnt="8" custAng="2178751" custFlipVert="0" custScaleX="156641" custScaleY="32542" custLinFactY="62802" custLinFactNeighborX="46095" custLinFactNeighborY="100000"/>
      <dgm:spPr/>
    </dgm:pt>
    <dgm:pt modelId="{37179E02-356C-46F6-B2AA-68BDBFFCEBA3}" type="pres">
      <dgm:prSet presAssocID="{75C135B6-C9D4-4CA8-9CEC-2B15DB2F4D51}" presName="connectorText" presStyleLbl="sibTrans2D1" presStyleIdx="5" presStyleCnt="8"/>
      <dgm:spPr/>
    </dgm:pt>
    <dgm:pt modelId="{91E4A238-81E6-4267-BA58-9C6180B49606}" type="pres">
      <dgm:prSet presAssocID="{3C36E5C3-2300-4429-AA6F-183BFD0E62E6}" presName="node" presStyleLbl="node1" presStyleIdx="5" presStyleCnt="8" custAng="10800000" custFlipVert="1" custScaleX="131455" custScaleY="37431" custRadScaleRad="171288" custRadScaleInc="89655">
        <dgm:presLayoutVars>
          <dgm:bulletEnabled val="1"/>
        </dgm:presLayoutVars>
      </dgm:prSet>
      <dgm:spPr>
        <a:prstGeom prst="roundRect">
          <a:avLst/>
        </a:prstGeom>
      </dgm:spPr>
    </dgm:pt>
    <dgm:pt modelId="{5487CD80-99CB-4D37-9213-22FF74897059}" type="pres">
      <dgm:prSet presAssocID="{8905B133-F87A-4125-B179-E2DDE08959AE}" presName="parTrans" presStyleLbl="sibTrans2D1" presStyleIdx="6" presStyleCnt="8" custAng="75865" custFlipVert="1" custScaleX="238931" custScaleY="38034" custLinFactY="39798" custLinFactNeighborX="66787" custLinFactNeighborY="100000"/>
      <dgm:spPr/>
    </dgm:pt>
    <dgm:pt modelId="{B887E3CD-24E2-4FEC-A14A-73BC30119D20}" type="pres">
      <dgm:prSet presAssocID="{8905B133-F87A-4125-B179-E2DDE08959AE}" presName="connectorText" presStyleLbl="sibTrans2D1" presStyleIdx="6" presStyleCnt="8"/>
      <dgm:spPr/>
    </dgm:pt>
    <dgm:pt modelId="{09E5DFE0-13B2-48C4-8D16-F9B63B39358D}" type="pres">
      <dgm:prSet presAssocID="{DF4073F7-E142-4A31-B9AB-02E8EDE7325B}" presName="node" presStyleLbl="node1" presStyleIdx="6" presStyleCnt="8" custAng="10800000" custFlipVert="1" custScaleX="131457" custScaleY="42070" custRadScaleRad="160025" custRadScaleInc="-55651">
        <dgm:presLayoutVars>
          <dgm:bulletEnabled val="1"/>
        </dgm:presLayoutVars>
      </dgm:prSet>
      <dgm:spPr>
        <a:prstGeom prst="roundRect">
          <a:avLst/>
        </a:prstGeom>
      </dgm:spPr>
    </dgm:pt>
    <dgm:pt modelId="{EE716BB6-1E00-4B1A-A934-7C1DC81A666B}" type="pres">
      <dgm:prSet presAssocID="{011B98EB-74F1-4EF9-84B8-932CEA86EF18}" presName="parTrans" presStyleLbl="sibTrans2D1" presStyleIdx="7" presStyleCnt="8" custAng="229096" custFlipVert="0" custScaleX="163304" custScaleY="43380"/>
      <dgm:spPr/>
    </dgm:pt>
    <dgm:pt modelId="{788D9846-4715-4BFD-8CCE-61177617C883}" type="pres">
      <dgm:prSet presAssocID="{011B98EB-74F1-4EF9-84B8-932CEA86EF18}" presName="connectorText" presStyleLbl="sibTrans2D1" presStyleIdx="7" presStyleCnt="8"/>
      <dgm:spPr/>
    </dgm:pt>
    <dgm:pt modelId="{9C32DAD4-3F1B-43C3-B3C4-87509F88EA56}" type="pres">
      <dgm:prSet presAssocID="{252A0BFE-B391-40F1-9757-182E8DDAACE7}" presName="node" presStyleLbl="node1" presStyleIdx="7" presStyleCnt="8" custScaleX="125293" custScaleY="126741" custRadScaleRad="171323" custRadScaleInc="-64871">
        <dgm:presLayoutVars>
          <dgm:bulletEnabled val="1"/>
        </dgm:presLayoutVars>
      </dgm:prSet>
      <dgm:spPr/>
    </dgm:pt>
  </dgm:ptLst>
  <dgm:cxnLst>
    <dgm:cxn modelId="{46751F16-1A60-4FBB-B956-E75007B96661}" type="presOf" srcId="{E5A0C360-B471-4F1A-BE7F-03F10AAD3296}" destId="{62429B1F-9769-41F1-B01F-DADFCF89C466}" srcOrd="0" destOrd="0" presId="urn:microsoft.com/office/officeart/2005/8/layout/radial5"/>
    <dgm:cxn modelId="{3C6E4517-57A2-4D4D-A39A-FE85FAA234A2}" srcId="{F53E5D71-D4AD-4F80-933E-303B6FC8F61C}" destId="{DF4073F7-E142-4A31-B9AB-02E8EDE7325B}" srcOrd="6" destOrd="0" parTransId="{8905B133-F87A-4125-B179-E2DDE08959AE}" sibTransId="{B80A5CC1-0518-42BA-A5F4-B10B6D834E96}"/>
    <dgm:cxn modelId="{019E4C20-E5ED-42BC-8177-7C5A4176E2FB}" type="presOf" srcId="{A083446F-A236-429C-AD43-E32065C04282}" destId="{791DD252-809C-4DD2-87B2-E8A4EA231F07}" srcOrd="0" destOrd="0" presId="urn:microsoft.com/office/officeart/2005/8/layout/radial5"/>
    <dgm:cxn modelId="{AA197528-90C9-4650-895B-5B114B633077}" srcId="{F53E5D71-D4AD-4F80-933E-303B6FC8F61C}" destId="{E5A0C360-B471-4F1A-BE7F-03F10AAD3296}" srcOrd="1" destOrd="0" parTransId="{4182517B-C7A3-45D0-A767-96C88BD62D79}" sibTransId="{53581568-7225-48B2-AA49-51A2AC04BD4B}"/>
    <dgm:cxn modelId="{BFD79F34-054F-4C95-A72A-0DF46B378C67}" srcId="{F53E5D71-D4AD-4F80-933E-303B6FC8F61C}" destId="{A083446F-A236-429C-AD43-E32065C04282}" srcOrd="4" destOrd="0" parTransId="{087576CE-95E8-4148-8E36-32D96B2FA20B}" sibTransId="{BF97B277-92EE-4805-B31C-5FD61892A7AB}"/>
    <dgm:cxn modelId="{5CF39635-A072-49A7-BA24-8955B0C900DC}" type="presOf" srcId="{087576CE-95E8-4148-8E36-32D96B2FA20B}" destId="{848D0DF3-C919-482A-927D-B75111D8C9AE}" srcOrd="0" destOrd="0" presId="urn:microsoft.com/office/officeart/2005/8/layout/radial5"/>
    <dgm:cxn modelId="{BF11E136-B430-408F-A516-81E9D7689F92}" type="presOf" srcId="{8905B133-F87A-4125-B179-E2DDE08959AE}" destId="{5487CD80-99CB-4D37-9213-22FF74897059}" srcOrd="0" destOrd="0" presId="urn:microsoft.com/office/officeart/2005/8/layout/radial5"/>
    <dgm:cxn modelId="{A408C03A-8525-4F1B-A208-5CEE93A897F9}" srcId="{4821C433-ACAB-4356-AC03-169BA0D3EFD6}" destId="{F53E5D71-D4AD-4F80-933E-303B6FC8F61C}" srcOrd="0" destOrd="0" parTransId="{705D5FAE-A63D-4CAE-B593-55DDD2DB8B93}" sibTransId="{E6CCF81A-4731-4DD8-AE74-E1737A2BF19C}"/>
    <dgm:cxn modelId="{FB144D5C-9AD0-4D41-9EB7-7C601D8DF0AD}" srcId="{F53E5D71-D4AD-4F80-933E-303B6FC8F61C}" destId="{E8E195CF-08A2-4A9B-BEAE-12B47635F939}" srcOrd="0" destOrd="0" parTransId="{2DAF8ADF-122E-4718-A7B5-E413C502E30A}" sibTransId="{81431446-476C-497C-8D6C-3712966A2D5D}"/>
    <dgm:cxn modelId="{A34D5962-B71C-4A4F-850B-DD67A8875DE7}" srcId="{F53E5D71-D4AD-4F80-933E-303B6FC8F61C}" destId="{F8C2A245-85D1-4CC4-9D4D-82689AE97938}" srcOrd="2" destOrd="0" parTransId="{0AD1085A-3CBD-4169-BF1E-DF5ADFF7A7AF}" sibTransId="{4DD4BF82-BFEE-4E91-B209-E2D919887235}"/>
    <dgm:cxn modelId="{8790976A-1853-465B-808F-57C6F1A3ED8C}" type="presOf" srcId="{EE71D0A2-40BB-4D20-B5CA-CEA3A7D7950E}" destId="{4C837176-A76E-44F5-AC85-9DC22A3E4911}" srcOrd="1" destOrd="0" presId="urn:microsoft.com/office/officeart/2005/8/layout/radial5"/>
    <dgm:cxn modelId="{5DED4772-7F3E-4BD4-AA01-FEDA70FA4FFE}" srcId="{F53E5D71-D4AD-4F80-933E-303B6FC8F61C}" destId="{F3BC88FF-F2E5-425D-AF42-A8C42718259B}" srcOrd="3" destOrd="0" parTransId="{EE71D0A2-40BB-4D20-B5CA-CEA3A7D7950E}" sibTransId="{CA8B06D8-6A87-4232-834D-8F01125FC67A}"/>
    <dgm:cxn modelId="{BF9D9E75-736D-4507-AE2C-1E92AEB577E6}" type="presOf" srcId="{4182517B-C7A3-45D0-A767-96C88BD62D79}" destId="{FC8A63F3-ECE4-4D3A-8566-A60DDBFF307C}" srcOrd="1" destOrd="0" presId="urn:microsoft.com/office/officeart/2005/8/layout/radial5"/>
    <dgm:cxn modelId="{49602B56-B427-40D2-B94E-31DE42F0C18A}" type="presOf" srcId="{252A0BFE-B391-40F1-9757-182E8DDAACE7}" destId="{9C32DAD4-3F1B-43C3-B3C4-87509F88EA56}" srcOrd="0" destOrd="0" presId="urn:microsoft.com/office/officeart/2005/8/layout/radial5"/>
    <dgm:cxn modelId="{7347547F-7CF4-4AA0-8233-93478AE9B9B1}" type="presOf" srcId="{75C135B6-C9D4-4CA8-9CEC-2B15DB2F4D51}" destId="{57E4FBD2-B239-403A-815E-5A5FA64F261E}" srcOrd="0" destOrd="0" presId="urn:microsoft.com/office/officeart/2005/8/layout/radial5"/>
    <dgm:cxn modelId="{A4AADD85-2079-4542-86A6-B7D44C10B620}" type="presOf" srcId="{4821C433-ACAB-4356-AC03-169BA0D3EFD6}" destId="{71DA9202-8209-4CDA-BBF2-529CE6883C05}" srcOrd="0" destOrd="0" presId="urn:microsoft.com/office/officeart/2005/8/layout/radial5"/>
    <dgm:cxn modelId="{4A3B798C-F8A5-4E82-ADD4-AA6E640E7C72}" srcId="{F53E5D71-D4AD-4F80-933E-303B6FC8F61C}" destId="{3C36E5C3-2300-4429-AA6F-183BFD0E62E6}" srcOrd="5" destOrd="0" parTransId="{75C135B6-C9D4-4CA8-9CEC-2B15DB2F4D51}" sibTransId="{3B2F2D41-E06B-4088-9C88-8E10B4324675}"/>
    <dgm:cxn modelId="{39B6869C-36A0-4BD3-B421-55E3662EDFA1}" type="presOf" srcId="{F8C2A245-85D1-4CC4-9D4D-82689AE97938}" destId="{DC982C70-6F3B-4AC4-B19A-9DCF01706894}" srcOrd="0" destOrd="0" presId="urn:microsoft.com/office/officeart/2005/8/layout/radial5"/>
    <dgm:cxn modelId="{F1DF059F-9DE5-466C-A79E-A2995482C02B}" type="presOf" srcId="{2DAF8ADF-122E-4718-A7B5-E413C502E30A}" destId="{A9B3FD33-0E04-4EB5-82E2-8522E80D565C}" srcOrd="0" destOrd="0" presId="urn:microsoft.com/office/officeart/2005/8/layout/radial5"/>
    <dgm:cxn modelId="{C524CBA2-5B42-4F6A-8233-6F6CE3F60AF9}" type="presOf" srcId="{EE71D0A2-40BB-4D20-B5CA-CEA3A7D7950E}" destId="{EACE83F6-43AD-4637-8E83-3590C0C5751D}" srcOrd="0" destOrd="0" presId="urn:microsoft.com/office/officeart/2005/8/layout/radial5"/>
    <dgm:cxn modelId="{553B6FA6-3CB3-41C5-A06E-DC5330242043}" type="presOf" srcId="{087576CE-95E8-4148-8E36-32D96B2FA20B}" destId="{4F7CE7BC-4DB4-48A3-815E-120FF901D21B}" srcOrd="1" destOrd="0" presId="urn:microsoft.com/office/officeart/2005/8/layout/radial5"/>
    <dgm:cxn modelId="{F08180A9-8DBF-4635-863F-7D24A8D8705E}" type="presOf" srcId="{2DAF8ADF-122E-4718-A7B5-E413C502E30A}" destId="{410A0FC8-FE5B-4C14-9917-9850C865F61B}" srcOrd="1" destOrd="0" presId="urn:microsoft.com/office/officeart/2005/8/layout/radial5"/>
    <dgm:cxn modelId="{672504AB-0E62-4364-A2F5-A287C8C3EF53}" type="presOf" srcId="{75C135B6-C9D4-4CA8-9CEC-2B15DB2F4D51}" destId="{37179E02-356C-46F6-B2AA-68BDBFFCEBA3}" srcOrd="1" destOrd="0" presId="urn:microsoft.com/office/officeart/2005/8/layout/radial5"/>
    <dgm:cxn modelId="{BA8651B7-9211-4547-9EEE-0ED1C933197F}" type="presOf" srcId="{F3BC88FF-F2E5-425D-AF42-A8C42718259B}" destId="{D13615C9-02C4-4836-8658-A665CA4A1296}" srcOrd="0" destOrd="0" presId="urn:microsoft.com/office/officeart/2005/8/layout/radial5"/>
    <dgm:cxn modelId="{69AD3BBD-3DA3-4CAF-BC6F-596548EC003B}" type="presOf" srcId="{8905B133-F87A-4125-B179-E2DDE08959AE}" destId="{B887E3CD-24E2-4FEC-A14A-73BC30119D20}" srcOrd="1" destOrd="0" presId="urn:microsoft.com/office/officeart/2005/8/layout/radial5"/>
    <dgm:cxn modelId="{EC87E3BF-506E-4D9A-8B2A-19AFC676FC22}" type="presOf" srcId="{011B98EB-74F1-4EF9-84B8-932CEA86EF18}" destId="{EE716BB6-1E00-4B1A-A934-7C1DC81A666B}" srcOrd="0" destOrd="0" presId="urn:microsoft.com/office/officeart/2005/8/layout/radial5"/>
    <dgm:cxn modelId="{9C9530C0-9F6D-4014-9E00-CB466F492944}" type="presOf" srcId="{4182517B-C7A3-45D0-A767-96C88BD62D79}" destId="{470FD1D3-85B7-40E1-9495-7023414DF67B}" srcOrd="0" destOrd="0" presId="urn:microsoft.com/office/officeart/2005/8/layout/radial5"/>
    <dgm:cxn modelId="{EF62D5C9-B11F-4DDC-B2C6-3AB6DDE2DE1C}" type="presOf" srcId="{F53E5D71-D4AD-4F80-933E-303B6FC8F61C}" destId="{00BD14EB-007C-437A-B0C0-3B1322F186FD}" srcOrd="0" destOrd="0" presId="urn:microsoft.com/office/officeart/2005/8/layout/radial5"/>
    <dgm:cxn modelId="{9E2BC3DD-E104-4F65-AC49-04502FA0A52D}" type="presOf" srcId="{E8E195CF-08A2-4A9B-BEAE-12B47635F939}" destId="{F9CC0541-3FF4-4783-803D-23200EF5BDEE}" srcOrd="0" destOrd="0" presId="urn:microsoft.com/office/officeart/2005/8/layout/radial5"/>
    <dgm:cxn modelId="{D03A01DE-CA69-4A05-95D9-E945B34C5BA2}" type="presOf" srcId="{3C36E5C3-2300-4429-AA6F-183BFD0E62E6}" destId="{91E4A238-81E6-4267-BA58-9C6180B49606}" srcOrd="0" destOrd="0" presId="urn:microsoft.com/office/officeart/2005/8/layout/radial5"/>
    <dgm:cxn modelId="{13650DE7-58EE-42B4-B94E-5A9DAA2F24E2}" type="presOf" srcId="{011B98EB-74F1-4EF9-84B8-932CEA86EF18}" destId="{788D9846-4715-4BFD-8CCE-61177617C883}" srcOrd="1" destOrd="0" presId="urn:microsoft.com/office/officeart/2005/8/layout/radial5"/>
    <dgm:cxn modelId="{D80A1AEC-16E2-4E7F-9AB5-292542F6895B}" type="presOf" srcId="{0AD1085A-3CBD-4169-BF1E-DF5ADFF7A7AF}" destId="{4A91B2C1-D393-4B98-B250-4ADCFECBBD7A}" srcOrd="0" destOrd="0" presId="urn:microsoft.com/office/officeart/2005/8/layout/radial5"/>
    <dgm:cxn modelId="{50BA85F0-5E62-489D-B6F4-B8AE890949AC}" type="presOf" srcId="{DF4073F7-E142-4A31-B9AB-02E8EDE7325B}" destId="{09E5DFE0-13B2-48C4-8D16-F9B63B39358D}" srcOrd="0" destOrd="0" presId="urn:microsoft.com/office/officeart/2005/8/layout/radial5"/>
    <dgm:cxn modelId="{F0E592F7-D51E-49DF-A7AC-1BA3E67BF317}" type="presOf" srcId="{0AD1085A-3CBD-4169-BF1E-DF5ADFF7A7AF}" destId="{5BC42EDE-1940-4AA5-9DD1-553EE5624FEA}" srcOrd="1" destOrd="0" presId="urn:microsoft.com/office/officeart/2005/8/layout/radial5"/>
    <dgm:cxn modelId="{C4F75FFE-9DB0-42AE-A857-0AD6423D49D8}" srcId="{F53E5D71-D4AD-4F80-933E-303B6FC8F61C}" destId="{252A0BFE-B391-40F1-9757-182E8DDAACE7}" srcOrd="7" destOrd="0" parTransId="{011B98EB-74F1-4EF9-84B8-932CEA86EF18}" sibTransId="{C05DAEAC-E3A3-4909-AC25-F2AA6328EA72}"/>
    <dgm:cxn modelId="{08F277C3-4D87-4240-B335-0C690B524CCA}" type="presParOf" srcId="{71DA9202-8209-4CDA-BBF2-529CE6883C05}" destId="{00BD14EB-007C-437A-B0C0-3B1322F186FD}" srcOrd="0" destOrd="0" presId="urn:microsoft.com/office/officeart/2005/8/layout/radial5"/>
    <dgm:cxn modelId="{6E20DA13-6BC1-4A95-AB97-EFC332A1AEBC}" type="presParOf" srcId="{71DA9202-8209-4CDA-BBF2-529CE6883C05}" destId="{A9B3FD33-0E04-4EB5-82E2-8522E80D565C}" srcOrd="1" destOrd="0" presId="urn:microsoft.com/office/officeart/2005/8/layout/radial5"/>
    <dgm:cxn modelId="{D27DB4B5-C6FA-4583-A757-5B0EB42CF029}" type="presParOf" srcId="{A9B3FD33-0E04-4EB5-82E2-8522E80D565C}" destId="{410A0FC8-FE5B-4C14-9917-9850C865F61B}" srcOrd="0" destOrd="0" presId="urn:microsoft.com/office/officeart/2005/8/layout/radial5"/>
    <dgm:cxn modelId="{DADF0D24-6936-46C9-9340-A5B8E0E8BE70}" type="presParOf" srcId="{71DA9202-8209-4CDA-BBF2-529CE6883C05}" destId="{F9CC0541-3FF4-4783-803D-23200EF5BDEE}" srcOrd="2" destOrd="0" presId="urn:microsoft.com/office/officeart/2005/8/layout/radial5"/>
    <dgm:cxn modelId="{041EA00B-FC9F-4C5C-ADEE-0E485A6F69EB}" type="presParOf" srcId="{71DA9202-8209-4CDA-BBF2-529CE6883C05}" destId="{470FD1D3-85B7-40E1-9495-7023414DF67B}" srcOrd="3" destOrd="0" presId="urn:microsoft.com/office/officeart/2005/8/layout/radial5"/>
    <dgm:cxn modelId="{983A84FC-D4CC-4467-886E-E2C060AD9161}" type="presParOf" srcId="{470FD1D3-85B7-40E1-9495-7023414DF67B}" destId="{FC8A63F3-ECE4-4D3A-8566-A60DDBFF307C}" srcOrd="0" destOrd="0" presId="urn:microsoft.com/office/officeart/2005/8/layout/radial5"/>
    <dgm:cxn modelId="{51C4248C-1FE7-4EA0-9223-B5BADD53114C}" type="presParOf" srcId="{71DA9202-8209-4CDA-BBF2-529CE6883C05}" destId="{62429B1F-9769-41F1-B01F-DADFCF89C466}" srcOrd="4" destOrd="0" presId="urn:microsoft.com/office/officeart/2005/8/layout/radial5"/>
    <dgm:cxn modelId="{DCF7ED71-CD05-421B-93F9-589FABE9B895}" type="presParOf" srcId="{71DA9202-8209-4CDA-BBF2-529CE6883C05}" destId="{4A91B2C1-D393-4B98-B250-4ADCFECBBD7A}" srcOrd="5" destOrd="0" presId="urn:microsoft.com/office/officeart/2005/8/layout/radial5"/>
    <dgm:cxn modelId="{3D2D4B43-4C14-46A1-A2ED-CB8AF7838046}" type="presParOf" srcId="{4A91B2C1-D393-4B98-B250-4ADCFECBBD7A}" destId="{5BC42EDE-1940-4AA5-9DD1-553EE5624FEA}" srcOrd="0" destOrd="0" presId="urn:microsoft.com/office/officeart/2005/8/layout/radial5"/>
    <dgm:cxn modelId="{034D263B-9DE9-489F-907E-8AA0864FD939}" type="presParOf" srcId="{71DA9202-8209-4CDA-BBF2-529CE6883C05}" destId="{DC982C70-6F3B-4AC4-B19A-9DCF01706894}" srcOrd="6" destOrd="0" presId="urn:microsoft.com/office/officeart/2005/8/layout/radial5"/>
    <dgm:cxn modelId="{805BC622-6B5E-4C8F-BDD4-DA7F6932960D}" type="presParOf" srcId="{71DA9202-8209-4CDA-BBF2-529CE6883C05}" destId="{EACE83F6-43AD-4637-8E83-3590C0C5751D}" srcOrd="7" destOrd="0" presId="urn:microsoft.com/office/officeart/2005/8/layout/radial5"/>
    <dgm:cxn modelId="{00355D0B-C378-45AB-8E6F-4894C2173C03}" type="presParOf" srcId="{EACE83F6-43AD-4637-8E83-3590C0C5751D}" destId="{4C837176-A76E-44F5-AC85-9DC22A3E4911}" srcOrd="0" destOrd="0" presId="urn:microsoft.com/office/officeart/2005/8/layout/radial5"/>
    <dgm:cxn modelId="{0E05DDEF-2C13-4A89-961C-57D1C39FD048}" type="presParOf" srcId="{71DA9202-8209-4CDA-BBF2-529CE6883C05}" destId="{D13615C9-02C4-4836-8658-A665CA4A1296}" srcOrd="8" destOrd="0" presId="urn:microsoft.com/office/officeart/2005/8/layout/radial5"/>
    <dgm:cxn modelId="{899353A8-9CD7-41BD-9A4D-F123CDFEF0E2}" type="presParOf" srcId="{71DA9202-8209-4CDA-BBF2-529CE6883C05}" destId="{848D0DF3-C919-482A-927D-B75111D8C9AE}" srcOrd="9" destOrd="0" presId="urn:microsoft.com/office/officeart/2005/8/layout/radial5"/>
    <dgm:cxn modelId="{7B90B3FF-750C-431C-A36B-F3164BDEA000}" type="presParOf" srcId="{848D0DF3-C919-482A-927D-B75111D8C9AE}" destId="{4F7CE7BC-4DB4-48A3-815E-120FF901D21B}" srcOrd="0" destOrd="0" presId="urn:microsoft.com/office/officeart/2005/8/layout/radial5"/>
    <dgm:cxn modelId="{7869CBD0-4DD4-4015-A8AE-4ACD4DA3F8B7}" type="presParOf" srcId="{71DA9202-8209-4CDA-BBF2-529CE6883C05}" destId="{791DD252-809C-4DD2-87B2-E8A4EA231F07}" srcOrd="10" destOrd="0" presId="urn:microsoft.com/office/officeart/2005/8/layout/radial5"/>
    <dgm:cxn modelId="{F452A76A-E72E-4A40-8872-906276DE5486}" type="presParOf" srcId="{71DA9202-8209-4CDA-BBF2-529CE6883C05}" destId="{57E4FBD2-B239-403A-815E-5A5FA64F261E}" srcOrd="11" destOrd="0" presId="urn:microsoft.com/office/officeart/2005/8/layout/radial5"/>
    <dgm:cxn modelId="{E0C29457-1E27-46B3-ACF8-21E71E43977A}" type="presParOf" srcId="{57E4FBD2-B239-403A-815E-5A5FA64F261E}" destId="{37179E02-356C-46F6-B2AA-68BDBFFCEBA3}" srcOrd="0" destOrd="0" presId="urn:microsoft.com/office/officeart/2005/8/layout/radial5"/>
    <dgm:cxn modelId="{165837C1-DFD6-4AB0-9590-0C990AF9782E}" type="presParOf" srcId="{71DA9202-8209-4CDA-BBF2-529CE6883C05}" destId="{91E4A238-81E6-4267-BA58-9C6180B49606}" srcOrd="12" destOrd="0" presId="urn:microsoft.com/office/officeart/2005/8/layout/radial5"/>
    <dgm:cxn modelId="{8BAD3C1E-F8E6-453A-9BA2-4FC82AF36A5F}" type="presParOf" srcId="{71DA9202-8209-4CDA-BBF2-529CE6883C05}" destId="{5487CD80-99CB-4D37-9213-22FF74897059}" srcOrd="13" destOrd="0" presId="urn:microsoft.com/office/officeart/2005/8/layout/radial5"/>
    <dgm:cxn modelId="{908CA762-9479-4C58-AC42-F377DC39DDF4}" type="presParOf" srcId="{5487CD80-99CB-4D37-9213-22FF74897059}" destId="{B887E3CD-24E2-4FEC-A14A-73BC30119D20}" srcOrd="0" destOrd="0" presId="urn:microsoft.com/office/officeart/2005/8/layout/radial5"/>
    <dgm:cxn modelId="{12970652-342C-4373-A1B1-5B2E3C9F1A6C}" type="presParOf" srcId="{71DA9202-8209-4CDA-BBF2-529CE6883C05}" destId="{09E5DFE0-13B2-48C4-8D16-F9B63B39358D}" srcOrd="14" destOrd="0" presId="urn:microsoft.com/office/officeart/2005/8/layout/radial5"/>
    <dgm:cxn modelId="{CAB4710D-6720-4F5A-880F-2717DAA7EE91}" type="presParOf" srcId="{71DA9202-8209-4CDA-BBF2-529CE6883C05}" destId="{EE716BB6-1E00-4B1A-A934-7C1DC81A666B}" srcOrd="15" destOrd="0" presId="urn:microsoft.com/office/officeart/2005/8/layout/radial5"/>
    <dgm:cxn modelId="{6B6C684D-5CCC-4822-8960-D583DF6D3708}" type="presParOf" srcId="{EE716BB6-1E00-4B1A-A934-7C1DC81A666B}" destId="{788D9846-4715-4BFD-8CCE-61177617C883}" srcOrd="0" destOrd="0" presId="urn:microsoft.com/office/officeart/2005/8/layout/radial5"/>
    <dgm:cxn modelId="{3196816C-342C-4DCB-831D-DFFB7FB1F5E6}" type="presParOf" srcId="{71DA9202-8209-4CDA-BBF2-529CE6883C05}" destId="{9C32DAD4-3F1B-43C3-B3C4-87509F88EA5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57B12C-1D9C-4E01-819D-AF20EECC3D0B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3CDD6DB-2D1E-43B3-99BF-EC9A5D0176E4}">
      <dgm:prSet phldrT="[Texto]" custT="1"/>
      <dgm:spPr>
        <a:solidFill>
          <a:srgbClr val="0091FE"/>
        </a:solidFill>
      </dgm:spPr>
      <dgm:t>
        <a:bodyPr/>
        <a:lstStyle/>
        <a:p>
          <a:r>
            <a:rPr lang="es-ES" sz="2400" b="1" dirty="0"/>
            <a:t>Tradicional</a:t>
          </a:r>
        </a:p>
      </dgm:t>
    </dgm:pt>
    <dgm:pt modelId="{E5C7C87F-99F0-49CD-B711-686C3C925705}" type="parTrans" cxnId="{467A11E3-2EE2-4BDA-9CE8-75D412A51323}">
      <dgm:prSet/>
      <dgm:spPr/>
      <dgm:t>
        <a:bodyPr/>
        <a:lstStyle/>
        <a:p>
          <a:endParaRPr lang="es-ES" b="1"/>
        </a:p>
      </dgm:t>
    </dgm:pt>
    <dgm:pt modelId="{B3B69AA6-4854-4F07-BA62-00B389D6315C}" type="sibTrans" cxnId="{467A11E3-2EE2-4BDA-9CE8-75D412A51323}">
      <dgm:prSet/>
      <dgm:spPr/>
      <dgm:t>
        <a:bodyPr/>
        <a:lstStyle/>
        <a:p>
          <a:endParaRPr lang="es-ES" b="1"/>
        </a:p>
      </dgm:t>
    </dgm:pt>
    <dgm:pt modelId="{6D402F07-866C-4552-BE23-58FB6524CEDC}">
      <dgm:prSet phldrT="[Texto]" custT="1"/>
      <dgm:spPr>
        <a:solidFill>
          <a:srgbClr val="0091FE"/>
        </a:solidFill>
      </dgm:spPr>
      <dgm:t>
        <a:bodyPr/>
        <a:lstStyle/>
        <a:p>
          <a:pPr algn="l" defTabSz="44450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endParaRPr lang="es-ES" sz="1700" b="1" dirty="0"/>
        </a:p>
        <a:p>
          <a:pPr algn="l" defTabSz="44450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s-ES" sz="1700" b="1" dirty="0"/>
            <a:t>Anónima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700" b="1" dirty="0"/>
            <a:t>Transmisión oral</a:t>
          </a:r>
        </a:p>
        <a:p>
          <a:pPr marL="0" marR="0" indent="0" algn="l" defTabSz="444500" eaLnBrk="1" fontAlgn="auto" latinLnBrk="0" hangingPunct="1">
            <a:lnSpc>
              <a:spcPct val="90000"/>
            </a:lnSpc>
            <a:spcBef>
              <a:spcPts val="30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700" b="1" dirty="0"/>
            <a:t>Juglares</a:t>
          </a:r>
        </a:p>
        <a:p>
          <a:pPr algn="l" defTabSz="444500">
            <a:lnSpc>
              <a:spcPct val="90000"/>
            </a:lnSpc>
            <a:spcBef>
              <a:spcPts val="300"/>
            </a:spcBef>
            <a:spcAft>
              <a:spcPct val="35000"/>
            </a:spcAft>
          </a:pPr>
          <a:endParaRPr lang="es-ES" sz="1000" b="1" dirty="0"/>
        </a:p>
      </dgm:t>
    </dgm:pt>
    <dgm:pt modelId="{6705A39B-EEC8-4ECD-9DC1-CFA4D2CD79A2}" type="parTrans" cxnId="{5DC7D6F8-3718-4908-A808-98B2DE8CA8CF}">
      <dgm:prSet/>
      <dgm:spPr/>
      <dgm:t>
        <a:bodyPr/>
        <a:lstStyle/>
        <a:p>
          <a:endParaRPr lang="es-ES" b="1"/>
        </a:p>
      </dgm:t>
    </dgm:pt>
    <dgm:pt modelId="{D009893A-CC1D-4DC9-8743-F6ACEC413B77}" type="sibTrans" cxnId="{5DC7D6F8-3718-4908-A808-98B2DE8CA8CF}">
      <dgm:prSet/>
      <dgm:spPr/>
      <dgm:t>
        <a:bodyPr/>
        <a:lstStyle/>
        <a:p>
          <a:endParaRPr lang="es-ES" b="1"/>
        </a:p>
      </dgm:t>
    </dgm:pt>
    <dgm:pt modelId="{CD8A2498-046F-4EE2-9FCD-78A4406F6D96}">
      <dgm:prSet custT="1"/>
      <dgm:spPr>
        <a:solidFill>
          <a:srgbClr val="0091FE"/>
        </a:solidFill>
      </dgm:spPr>
      <dgm:t>
        <a:bodyPr/>
        <a:lstStyle/>
        <a:p>
          <a:r>
            <a:rPr lang="es-ES" sz="2400" b="1" dirty="0"/>
            <a:t>De autor</a:t>
          </a:r>
        </a:p>
      </dgm:t>
    </dgm:pt>
    <dgm:pt modelId="{2D878959-AC90-4D11-B1ED-D7F90C1D60E9}" type="parTrans" cxnId="{29A88F59-1C4B-4B8B-8F1A-B4DA74C8CBCB}">
      <dgm:prSet/>
      <dgm:spPr/>
      <dgm:t>
        <a:bodyPr/>
        <a:lstStyle/>
        <a:p>
          <a:endParaRPr lang="es-ES" b="1"/>
        </a:p>
      </dgm:t>
    </dgm:pt>
    <dgm:pt modelId="{22760449-CB6A-485C-B096-EB329A5D9FC3}" type="sibTrans" cxnId="{29A88F59-1C4B-4B8B-8F1A-B4DA74C8CBCB}">
      <dgm:prSet/>
      <dgm:spPr/>
      <dgm:t>
        <a:bodyPr/>
        <a:lstStyle/>
        <a:p>
          <a:endParaRPr lang="es-ES" b="1"/>
        </a:p>
      </dgm:t>
    </dgm:pt>
    <dgm:pt modelId="{7B8C7BFF-3FE3-4E0C-B806-BBA24C1A184B}">
      <dgm:prSet custT="1"/>
      <dgm:spPr>
        <a:solidFill>
          <a:srgbClr val="0091FE"/>
        </a:solidFill>
      </dgm:spPr>
      <dgm:t>
        <a:bodyPr/>
        <a:lstStyle/>
        <a:p>
          <a:r>
            <a:rPr lang="es-ES" sz="1800" b="1" dirty="0"/>
            <a:t>Cantares de gesta</a:t>
          </a:r>
        </a:p>
      </dgm:t>
    </dgm:pt>
    <dgm:pt modelId="{1B7B5E96-8569-41A8-AEB0-0970D0AA9C2C}" type="parTrans" cxnId="{9B471767-BBAE-4638-9BF3-39D5AF6A4E3C}">
      <dgm:prSet/>
      <dgm:spPr/>
      <dgm:t>
        <a:bodyPr/>
        <a:lstStyle/>
        <a:p>
          <a:endParaRPr lang="es-ES" b="1"/>
        </a:p>
      </dgm:t>
    </dgm:pt>
    <dgm:pt modelId="{BC4799E3-F104-4157-BD5C-E5ABA62120F5}" type="sibTrans" cxnId="{9B471767-BBAE-4638-9BF3-39D5AF6A4E3C}">
      <dgm:prSet/>
      <dgm:spPr/>
      <dgm:t>
        <a:bodyPr/>
        <a:lstStyle/>
        <a:p>
          <a:endParaRPr lang="es-ES" b="1"/>
        </a:p>
      </dgm:t>
    </dgm:pt>
    <dgm:pt modelId="{B76E9FA4-35E8-4F0C-B680-782CEAB98DFB}">
      <dgm:prSet custT="1"/>
      <dgm:spPr>
        <a:solidFill>
          <a:srgbClr val="0091FE"/>
        </a:solidFill>
      </dgm:spPr>
      <dgm:t>
        <a:bodyPr/>
        <a:lstStyle/>
        <a:p>
          <a:r>
            <a:rPr lang="es-ES" sz="1800" b="1" dirty="0"/>
            <a:t>Romances</a:t>
          </a:r>
        </a:p>
      </dgm:t>
    </dgm:pt>
    <dgm:pt modelId="{132840AA-9443-4DDD-B544-38B4AEEC65E7}" type="parTrans" cxnId="{576108C8-A9AB-42DC-9C8A-D8769FF816D7}">
      <dgm:prSet/>
      <dgm:spPr/>
      <dgm:t>
        <a:bodyPr/>
        <a:lstStyle/>
        <a:p>
          <a:endParaRPr lang="es-ES" b="1"/>
        </a:p>
      </dgm:t>
    </dgm:pt>
    <dgm:pt modelId="{12362256-40D5-48C7-B06A-AA505D5D0FD2}" type="sibTrans" cxnId="{576108C8-A9AB-42DC-9C8A-D8769FF816D7}">
      <dgm:prSet/>
      <dgm:spPr/>
      <dgm:t>
        <a:bodyPr/>
        <a:lstStyle/>
        <a:p>
          <a:endParaRPr lang="es-ES" b="1"/>
        </a:p>
      </dgm:t>
    </dgm:pt>
    <dgm:pt modelId="{9F0E835D-A806-4199-A597-0C8A8AE98E0C}">
      <dgm:prSet/>
      <dgm:spPr>
        <a:solidFill>
          <a:srgbClr val="0091FE"/>
        </a:solidFill>
      </dgm:spPr>
      <dgm:t>
        <a:bodyPr/>
        <a:lstStyle/>
        <a:p>
          <a:r>
            <a:rPr lang="es-ES" b="1" dirty="0"/>
            <a:t>Arcipreste de Hita</a:t>
          </a:r>
        </a:p>
      </dgm:t>
    </dgm:pt>
    <dgm:pt modelId="{BBEE530A-3B22-49DC-9AC7-FC7F8BE01E46}" type="parTrans" cxnId="{262054DD-B340-417A-92E2-9AB4E74DC892}">
      <dgm:prSet/>
      <dgm:spPr/>
      <dgm:t>
        <a:bodyPr/>
        <a:lstStyle/>
        <a:p>
          <a:endParaRPr lang="es-ES" b="1"/>
        </a:p>
      </dgm:t>
    </dgm:pt>
    <dgm:pt modelId="{7611063C-AC20-432E-99E9-DB90C4878532}" type="sibTrans" cxnId="{262054DD-B340-417A-92E2-9AB4E74DC892}">
      <dgm:prSet/>
      <dgm:spPr/>
      <dgm:t>
        <a:bodyPr/>
        <a:lstStyle/>
        <a:p>
          <a:endParaRPr lang="es-ES" b="1"/>
        </a:p>
      </dgm:t>
    </dgm:pt>
    <dgm:pt modelId="{4A4FB780-22AF-4964-B21A-9E95E8F47F6F}">
      <dgm:prSet/>
      <dgm:spPr>
        <a:solidFill>
          <a:srgbClr val="0091FE"/>
        </a:solidFill>
      </dgm:spPr>
      <dgm:t>
        <a:bodyPr/>
        <a:lstStyle/>
        <a:p>
          <a:r>
            <a:rPr lang="es-ES" b="1" dirty="0"/>
            <a:t>Don Juan Manuel</a:t>
          </a:r>
        </a:p>
      </dgm:t>
    </dgm:pt>
    <dgm:pt modelId="{902E0841-5AA7-4F42-9964-C35D79393FFD}" type="parTrans" cxnId="{34736BCD-AA6A-4543-A1CE-0FDE576EE91A}">
      <dgm:prSet/>
      <dgm:spPr/>
      <dgm:t>
        <a:bodyPr/>
        <a:lstStyle/>
        <a:p>
          <a:endParaRPr lang="es-ES" b="1"/>
        </a:p>
      </dgm:t>
    </dgm:pt>
    <dgm:pt modelId="{3747340A-AD86-45D0-932D-907C73FAF11A}" type="sibTrans" cxnId="{34736BCD-AA6A-4543-A1CE-0FDE576EE91A}">
      <dgm:prSet/>
      <dgm:spPr/>
      <dgm:t>
        <a:bodyPr/>
        <a:lstStyle/>
        <a:p>
          <a:endParaRPr lang="es-ES" b="1"/>
        </a:p>
      </dgm:t>
    </dgm:pt>
    <dgm:pt modelId="{B64E0715-D347-4769-9333-D63044DFED13}">
      <dgm:prSet/>
      <dgm:spPr>
        <a:solidFill>
          <a:srgbClr val="0091FE"/>
        </a:solidFill>
      </dgm:spPr>
      <dgm:t>
        <a:bodyPr/>
        <a:lstStyle/>
        <a:p>
          <a:r>
            <a:rPr lang="es-ES" b="1" i="1" dirty="0"/>
            <a:t>Libro de buen amor</a:t>
          </a:r>
        </a:p>
      </dgm:t>
    </dgm:pt>
    <dgm:pt modelId="{AA238519-41C0-4FE4-9B0B-D1B348CCC63C}" type="parTrans" cxnId="{BDDE31A5-50EA-44C6-A55A-0D9F4FCDCDD8}">
      <dgm:prSet/>
      <dgm:spPr/>
      <dgm:t>
        <a:bodyPr/>
        <a:lstStyle/>
        <a:p>
          <a:endParaRPr lang="es-ES" b="1"/>
        </a:p>
      </dgm:t>
    </dgm:pt>
    <dgm:pt modelId="{6CC307E4-6B07-46AC-9FFE-795B75EE1ED7}" type="sibTrans" cxnId="{BDDE31A5-50EA-44C6-A55A-0D9F4FCDCDD8}">
      <dgm:prSet/>
      <dgm:spPr/>
      <dgm:t>
        <a:bodyPr/>
        <a:lstStyle/>
        <a:p>
          <a:endParaRPr lang="es-ES" b="1"/>
        </a:p>
      </dgm:t>
    </dgm:pt>
    <dgm:pt modelId="{0CBAC2EA-3E08-4F75-981D-B17A54AA338C}">
      <dgm:prSet/>
      <dgm:spPr>
        <a:solidFill>
          <a:srgbClr val="0091FE"/>
        </a:solidFill>
      </dgm:spPr>
      <dgm:t>
        <a:bodyPr/>
        <a:lstStyle/>
        <a:p>
          <a:r>
            <a:rPr lang="es-ES" b="1" i="1" dirty="0"/>
            <a:t>El conde Lucanor</a:t>
          </a:r>
        </a:p>
      </dgm:t>
    </dgm:pt>
    <dgm:pt modelId="{97FA9523-B18A-4E05-B73C-6F436B6A894A}" type="parTrans" cxnId="{5E005DA6-3E65-47F1-8BCB-C014E6069382}">
      <dgm:prSet/>
      <dgm:spPr/>
      <dgm:t>
        <a:bodyPr/>
        <a:lstStyle/>
        <a:p>
          <a:endParaRPr lang="es-ES" b="1"/>
        </a:p>
      </dgm:t>
    </dgm:pt>
    <dgm:pt modelId="{01D87B76-1C1C-4ABF-9BE5-8D3AFB3C4E62}" type="sibTrans" cxnId="{5E005DA6-3E65-47F1-8BCB-C014E6069382}">
      <dgm:prSet/>
      <dgm:spPr/>
      <dgm:t>
        <a:bodyPr/>
        <a:lstStyle/>
        <a:p>
          <a:endParaRPr lang="es-ES" b="1"/>
        </a:p>
      </dgm:t>
    </dgm:pt>
    <dgm:pt modelId="{3DCB8AEE-834D-48A0-B917-7D6BA6C38F92}" type="pres">
      <dgm:prSet presAssocID="{C157B12C-1D9C-4E01-819D-AF20EECC3D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9061B0-355A-4697-988F-A7564DB3530E}" type="pres">
      <dgm:prSet presAssocID="{CD8A2498-046F-4EE2-9FCD-78A4406F6D96}" presName="root1" presStyleCnt="0"/>
      <dgm:spPr/>
    </dgm:pt>
    <dgm:pt modelId="{8146491E-750C-4F77-97CE-4EC4D557DDBA}" type="pres">
      <dgm:prSet presAssocID="{CD8A2498-046F-4EE2-9FCD-78A4406F6D96}" presName="LevelOneTextNode" presStyleLbl="node0" presStyleIdx="0" presStyleCnt="2" custScaleX="201807" custScaleY="208861" custLinFactY="139332" custLinFactNeighborX="-346" custLinFactNeighborY="200000">
        <dgm:presLayoutVars>
          <dgm:chPref val="3"/>
        </dgm:presLayoutVars>
      </dgm:prSet>
      <dgm:spPr/>
    </dgm:pt>
    <dgm:pt modelId="{49C2823F-501E-423D-AD7D-291114FED513}" type="pres">
      <dgm:prSet presAssocID="{CD8A2498-046F-4EE2-9FCD-78A4406F6D96}" presName="level2hierChild" presStyleCnt="0"/>
      <dgm:spPr/>
    </dgm:pt>
    <dgm:pt modelId="{2597A59A-7341-4BAC-9EFC-C6736BEE6FAB}" type="pres">
      <dgm:prSet presAssocID="{BBEE530A-3B22-49DC-9AC7-FC7F8BE01E46}" presName="conn2-1" presStyleLbl="parChTrans1D2" presStyleIdx="0" presStyleCnt="3"/>
      <dgm:spPr/>
    </dgm:pt>
    <dgm:pt modelId="{E30CFF9B-1C99-46FB-B5BB-7D3E09A8B314}" type="pres">
      <dgm:prSet presAssocID="{BBEE530A-3B22-49DC-9AC7-FC7F8BE01E46}" presName="connTx" presStyleLbl="parChTrans1D2" presStyleIdx="0" presStyleCnt="3"/>
      <dgm:spPr/>
    </dgm:pt>
    <dgm:pt modelId="{6B42423C-81B3-4867-8344-6D18FDA04089}" type="pres">
      <dgm:prSet presAssocID="{9F0E835D-A806-4199-A597-0C8A8AE98E0C}" presName="root2" presStyleCnt="0"/>
      <dgm:spPr/>
    </dgm:pt>
    <dgm:pt modelId="{F3EDA1B3-13BC-4031-B8C1-A5C987E6EB49}" type="pres">
      <dgm:prSet presAssocID="{9F0E835D-A806-4199-A597-0C8A8AE98E0C}" presName="LevelTwoTextNode" presStyleLbl="node2" presStyleIdx="0" presStyleCnt="3" custScaleX="185322" custScaleY="95337" custLinFactY="100708" custLinFactNeighborX="18717" custLinFactNeighborY="200000">
        <dgm:presLayoutVars>
          <dgm:chPref val="3"/>
        </dgm:presLayoutVars>
      </dgm:prSet>
      <dgm:spPr/>
    </dgm:pt>
    <dgm:pt modelId="{D6FC763A-82FA-45DD-B7CD-8251A8C837DC}" type="pres">
      <dgm:prSet presAssocID="{9F0E835D-A806-4199-A597-0C8A8AE98E0C}" presName="level3hierChild" presStyleCnt="0"/>
      <dgm:spPr/>
    </dgm:pt>
    <dgm:pt modelId="{24EF8F14-2710-4745-97CF-259E5CBF6F9C}" type="pres">
      <dgm:prSet presAssocID="{AA238519-41C0-4FE4-9B0B-D1B348CCC63C}" presName="conn2-1" presStyleLbl="parChTrans1D3" presStyleIdx="0" presStyleCnt="4"/>
      <dgm:spPr/>
    </dgm:pt>
    <dgm:pt modelId="{52C30743-91C0-4A7A-A94A-A3B4944CBC16}" type="pres">
      <dgm:prSet presAssocID="{AA238519-41C0-4FE4-9B0B-D1B348CCC63C}" presName="connTx" presStyleLbl="parChTrans1D3" presStyleIdx="0" presStyleCnt="4"/>
      <dgm:spPr/>
    </dgm:pt>
    <dgm:pt modelId="{35A38B71-A6DF-476A-8E99-54DEFC2EAF53}" type="pres">
      <dgm:prSet presAssocID="{B64E0715-D347-4769-9333-D63044DFED13}" presName="root2" presStyleCnt="0"/>
      <dgm:spPr/>
    </dgm:pt>
    <dgm:pt modelId="{F12EC3B0-2DDE-42E1-B544-3FC83E9C0876}" type="pres">
      <dgm:prSet presAssocID="{B64E0715-D347-4769-9333-D63044DFED13}" presName="LevelTwoTextNode" presStyleLbl="node3" presStyleIdx="0" presStyleCnt="4" custScaleX="209141" custLinFactY="100000" custLinFactNeighborX="6024" custLinFactNeighborY="199983">
        <dgm:presLayoutVars>
          <dgm:chPref val="3"/>
        </dgm:presLayoutVars>
      </dgm:prSet>
      <dgm:spPr/>
    </dgm:pt>
    <dgm:pt modelId="{BB282687-A6D9-4A08-85E9-3415388FE88F}" type="pres">
      <dgm:prSet presAssocID="{B64E0715-D347-4769-9333-D63044DFED13}" presName="level3hierChild" presStyleCnt="0"/>
      <dgm:spPr/>
    </dgm:pt>
    <dgm:pt modelId="{42F93872-76DD-44A9-9642-77DBEF8CE533}" type="pres">
      <dgm:prSet presAssocID="{902E0841-5AA7-4F42-9964-C35D79393FFD}" presName="conn2-1" presStyleLbl="parChTrans1D2" presStyleIdx="1" presStyleCnt="3"/>
      <dgm:spPr/>
    </dgm:pt>
    <dgm:pt modelId="{78A0D075-7960-40F9-B343-20511732874C}" type="pres">
      <dgm:prSet presAssocID="{902E0841-5AA7-4F42-9964-C35D79393FFD}" presName="connTx" presStyleLbl="parChTrans1D2" presStyleIdx="1" presStyleCnt="3"/>
      <dgm:spPr/>
    </dgm:pt>
    <dgm:pt modelId="{D5A6A52D-0527-4663-B960-FDB1A64821A8}" type="pres">
      <dgm:prSet presAssocID="{4A4FB780-22AF-4964-B21A-9E95E8F47F6F}" presName="root2" presStyleCnt="0"/>
      <dgm:spPr/>
    </dgm:pt>
    <dgm:pt modelId="{E4EEB602-49ED-4CF0-951E-7DA95F4D6749}" type="pres">
      <dgm:prSet presAssocID="{4A4FB780-22AF-4964-B21A-9E95E8F47F6F}" presName="LevelTwoTextNode" presStyleLbl="node2" presStyleIdx="1" presStyleCnt="3" custScaleX="195657" custLinFactY="136935" custLinFactNeighborX="20645" custLinFactNeighborY="200000">
        <dgm:presLayoutVars>
          <dgm:chPref val="3"/>
        </dgm:presLayoutVars>
      </dgm:prSet>
      <dgm:spPr/>
    </dgm:pt>
    <dgm:pt modelId="{8E362406-1B61-4392-ACED-E4AF370191B8}" type="pres">
      <dgm:prSet presAssocID="{4A4FB780-22AF-4964-B21A-9E95E8F47F6F}" presName="level3hierChild" presStyleCnt="0"/>
      <dgm:spPr/>
    </dgm:pt>
    <dgm:pt modelId="{EB7D8260-182C-4D62-9FED-6C87D277F7DC}" type="pres">
      <dgm:prSet presAssocID="{97FA9523-B18A-4E05-B73C-6F436B6A894A}" presName="conn2-1" presStyleLbl="parChTrans1D3" presStyleIdx="1" presStyleCnt="4"/>
      <dgm:spPr/>
    </dgm:pt>
    <dgm:pt modelId="{97829686-5933-4330-AC4D-2F50BAC9DF9A}" type="pres">
      <dgm:prSet presAssocID="{97FA9523-B18A-4E05-B73C-6F436B6A894A}" presName="connTx" presStyleLbl="parChTrans1D3" presStyleIdx="1" presStyleCnt="4"/>
      <dgm:spPr/>
    </dgm:pt>
    <dgm:pt modelId="{4C9FEF33-84D0-4B2F-BD17-DF049305497C}" type="pres">
      <dgm:prSet presAssocID="{0CBAC2EA-3E08-4F75-981D-B17A54AA338C}" presName="root2" presStyleCnt="0"/>
      <dgm:spPr/>
    </dgm:pt>
    <dgm:pt modelId="{AFB686E3-9676-43F1-AC2E-84663657CE53}" type="pres">
      <dgm:prSet presAssocID="{0CBAC2EA-3E08-4F75-981D-B17A54AA338C}" presName="LevelTwoTextNode" presStyleLbl="node3" presStyleIdx="1" presStyleCnt="4" custScaleX="204259" custLinFactY="135703" custLinFactNeighborX="346" custLinFactNeighborY="200000">
        <dgm:presLayoutVars>
          <dgm:chPref val="3"/>
        </dgm:presLayoutVars>
      </dgm:prSet>
      <dgm:spPr/>
    </dgm:pt>
    <dgm:pt modelId="{9B2EF8A7-DECB-43D4-A840-93AA1083D52E}" type="pres">
      <dgm:prSet presAssocID="{0CBAC2EA-3E08-4F75-981D-B17A54AA338C}" presName="level3hierChild" presStyleCnt="0"/>
      <dgm:spPr/>
    </dgm:pt>
    <dgm:pt modelId="{76D34CD8-5DB0-4E9B-AD2D-19EEF2371BE8}" type="pres">
      <dgm:prSet presAssocID="{13CDD6DB-2D1E-43B3-99BF-EC9A5D0176E4}" presName="root1" presStyleCnt="0"/>
      <dgm:spPr/>
    </dgm:pt>
    <dgm:pt modelId="{7445284B-544D-47D0-AB05-BA3AB94113D7}" type="pres">
      <dgm:prSet presAssocID="{13CDD6DB-2D1E-43B3-99BF-EC9A5D0176E4}" presName="LevelOneTextNode" presStyleLbl="node0" presStyleIdx="1" presStyleCnt="2" custScaleX="201003" custScaleY="217903" custLinFactY="-110079" custLinFactNeighborX="6822" custLinFactNeighborY="-200000">
        <dgm:presLayoutVars>
          <dgm:chPref val="3"/>
        </dgm:presLayoutVars>
      </dgm:prSet>
      <dgm:spPr/>
    </dgm:pt>
    <dgm:pt modelId="{A7E8779D-9F66-4665-8B41-96ED14E9D6E7}" type="pres">
      <dgm:prSet presAssocID="{13CDD6DB-2D1E-43B3-99BF-EC9A5D0176E4}" presName="level2hierChild" presStyleCnt="0"/>
      <dgm:spPr/>
    </dgm:pt>
    <dgm:pt modelId="{5A31EE08-6B74-4034-9E65-13435EFDA426}" type="pres">
      <dgm:prSet presAssocID="{6705A39B-EEC8-4ECD-9DC1-CFA4D2CD79A2}" presName="conn2-1" presStyleLbl="parChTrans1D2" presStyleIdx="2" presStyleCnt="3"/>
      <dgm:spPr/>
    </dgm:pt>
    <dgm:pt modelId="{ECAEC011-3899-48DF-B57F-93477F42358F}" type="pres">
      <dgm:prSet presAssocID="{6705A39B-EEC8-4ECD-9DC1-CFA4D2CD79A2}" presName="connTx" presStyleLbl="parChTrans1D2" presStyleIdx="2" presStyleCnt="3"/>
      <dgm:spPr/>
    </dgm:pt>
    <dgm:pt modelId="{8EDDDB56-7DC1-489F-9733-25C656B193FA}" type="pres">
      <dgm:prSet presAssocID="{6D402F07-866C-4552-BE23-58FB6524CEDC}" presName="root2" presStyleCnt="0"/>
      <dgm:spPr/>
    </dgm:pt>
    <dgm:pt modelId="{5ADFF4FA-8033-484F-86D2-5154CA6E4C3D}" type="pres">
      <dgm:prSet presAssocID="{6D402F07-866C-4552-BE23-58FB6524CEDC}" presName="LevelTwoTextNode" presStyleLbl="node2" presStyleIdx="2" presStyleCnt="3" custScaleX="164523" custScaleY="218767" custLinFactY="-111973" custLinFactNeighborX="15513" custLinFactNeighborY="-200000">
        <dgm:presLayoutVars>
          <dgm:chPref val="3"/>
        </dgm:presLayoutVars>
      </dgm:prSet>
      <dgm:spPr/>
    </dgm:pt>
    <dgm:pt modelId="{5D593DBA-8033-474E-A5E4-4114ADA5CDD5}" type="pres">
      <dgm:prSet presAssocID="{6D402F07-866C-4552-BE23-58FB6524CEDC}" presName="level3hierChild" presStyleCnt="0"/>
      <dgm:spPr/>
    </dgm:pt>
    <dgm:pt modelId="{0B898519-B14D-4020-9728-96E81F7D488B}" type="pres">
      <dgm:prSet presAssocID="{1B7B5E96-8569-41A8-AEB0-0970D0AA9C2C}" presName="conn2-1" presStyleLbl="parChTrans1D3" presStyleIdx="2" presStyleCnt="4"/>
      <dgm:spPr/>
    </dgm:pt>
    <dgm:pt modelId="{A8E4E2A1-732D-4EC2-8748-118A1B280D99}" type="pres">
      <dgm:prSet presAssocID="{1B7B5E96-8569-41A8-AEB0-0970D0AA9C2C}" presName="connTx" presStyleLbl="parChTrans1D3" presStyleIdx="2" presStyleCnt="4"/>
      <dgm:spPr/>
    </dgm:pt>
    <dgm:pt modelId="{42DE78E2-6D0D-4620-8D7C-B99660D65008}" type="pres">
      <dgm:prSet presAssocID="{7B8C7BFF-3FE3-4E0C-B806-BBA24C1A184B}" presName="root2" presStyleCnt="0"/>
      <dgm:spPr/>
    </dgm:pt>
    <dgm:pt modelId="{FD9355E9-6E91-4C7A-950D-0152CBF5B31F}" type="pres">
      <dgm:prSet presAssocID="{7B8C7BFF-3FE3-4E0C-B806-BBA24C1A184B}" presName="LevelTwoTextNode" presStyleLbl="node3" presStyleIdx="2" presStyleCnt="4" custScaleX="180651" custLinFactY="-106596" custLinFactNeighborX="46872" custLinFactNeighborY="-200000">
        <dgm:presLayoutVars>
          <dgm:chPref val="3"/>
        </dgm:presLayoutVars>
      </dgm:prSet>
      <dgm:spPr/>
    </dgm:pt>
    <dgm:pt modelId="{A476AFD5-43C8-4DB3-836E-2989233F3342}" type="pres">
      <dgm:prSet presAssocID="{7B8C7BFF-3FE3-4E0C-B806-BBA24C1A184B}" presName="level3hierChild" presStyleCnt="0"/>
      <dgm:spPr/>
    </dgm:pt>
    <dgm:pt modelId="{1CA7DC2A-C7F2-41C4-914A-EAD06F5315D4}" type="pres">
      <dgm:prSet presAssocID="{132840AA-9443-4DDD-B544-38B4AEEC65E7}" presName="conn2-1" presStyleLbl="parChTrans1D3" presStyleIdx="3" presStyleCnt="4"/>
      <dgm:spPr/>
    </dgm:pt>
    <dgm:pt modelId="{11E4A24B-18EE-4FE7-A5DD-A310C18D86DA}" type="pres">
      <dgm:prSet presAssocID="{132840AA-9443-4DDD-B544-38B4AEEC65E7}" presName="connTx" presStyleLbl="parChTrans1D3" presStyleIdx="3" presStyleCnt="4"/>
      <dgm:spPr/>
    </dgm:pt>
    <dgm:pt modelId="{F9758527-36C3-4E7F-82CA-79DF14269516}" type="pres">
      <dgm:prSet presAssocID="{B76E9FA4-35E8-4F0C-B680-782CEAB98DFB}" presName="root2" presStyleCnt="0"/>
      <dgm:spPr/>
    </dgm:pt>
    <dgm:pt modelId="{27263B14-CDE1-4F6E-AC88-088763F5C520}" type="pres">
      <dgm:prSet presAssocID="{B76E9FA4-35E8-4F0C-B680-782CEAB98DFB}" presName="LevelTwoTextNode" presStyleLbl="node3" presStyleIdx="3" presStyleCnt="4" custScaleX="180491" custLinFactY="-100000" custLinFactNeighborX="47032" custLinFactNeighborY="-182752">
        <dgm:presLayoutVars>
          <dgm:chPref val="3"/>
        </dgm:presLayoutVars>
      </dgm:prSet>
      <dgm:spPr/>
    </dgm:pt>
    <dgm:pt modelId="{2784E7C9-6FD0-456E-A54D-A39003AE8103}" type="pres">
      <dgm:prSet presAssocID="{B76E9FA4-35E8-4F0C-B680-782CEAB98DFB}" presName="level3hierChild" presStyleCnt="0"/>
      <dgm:spPr/>
    </dgm:pt>
  </dgm:ptLst>
  <dgm:cxnLst>
    <dgm:cxn modelId="{D665CA07-E297-4394-8AEF-D69BB85E8CA7}" type="presOf" srcId="{902E0841-5AA7-4F42-9964-C35D79393FFD}" destId="{42F93872-76DD-44A9-9642-77DBEF8CE533}" srcOrd="0" destOrd="0" presId="urn:microsoft.com/office/officeart/2005/8/layout/hierarchy2"/>
    <dgm:cxn modelId="{0999321C-456B-4BCF-A38A-590B8C79BD03}" type="presOf" srcId="{1B7B5E96-8569-41A8-AEB0-0970D0AA9C2C}" destId="{A8E4E2A1-732D-4EC2-8748-118A1B280D99}" srcOrd="1" destOrd="0" presId="urn:microsoft.com/office/officeart/2005/8/layout/hierarchy2"/>
    <dgm:cxn modelId="{9C57A02A-146D-4CD6-BE14-05EC53856182}" type="presOf" srcId="{13CDD6DB-2D1E-43B3-99BF-EC9A5D0176E4}" destId="{7445284B-544D-47D0-AB05-BA3AB94113D7}" srcOrd="0" destOrd="0" presId="urn:microsoft.com/office/officeart/2005/8/layout/hierarchy2"/>
    <dgm:cxn modelId="{AA772F35-0319-4A8C-8734-51315B3450EA}" type="presOf" srcId="{97FA9523-B18A-4E05-B73C-6F436B6A894A}" destId="{97829686-5933-4330-AC4D-2F50BAC9DF9A}" srcOrd="1" destOrd="0" presId="urn:microsoft.com/office/officeart/2005/8/layout/hierarchy2"/>
    <dgm:cxn modelId="{ECA15442-32D1-461B-B4DE-0B24EBD16796}" type="presOf" srcId="{BBEE530A-3B22-49DC-9AC7-FC7F8BE01E46}" destId="{E30CFF9B-1C99-46FB-B5BB-7D3E09A8B314}" srcOrd="1" destOrd="0" presId="urn:microsoft.com/office/officeart/2005/8/layout/hierarchy2"/>
    <dgm:cxn modelId="{9B471767-BBAE-4638-9BF3-39D5AF6A4E3C}" srcId="{6D402F07-866C-4552-BE23-58FB6524CEDC}" destId="{7B8C7BFF-3FE3-4E0C-B806-BBA24C1A184B}" srcOrd="0" destOrd="0" parTransId="{1B7B5E96-8569-41A8-AEB0-0970D0AA9C2C}" sibTransId="{BC4799E3-F104-4157-BD5C-E5ABA62120F5}"/>
    <dgm:cxn modelId="{998E1D69-6C47-4A3C-A4F1-E8CDC33DAF77}" type="presOf" srcId="{6705A39B-EEC8-4ECD-9DC1-CFA4D2CD79A2}" destId="{5A31EE08-6B74-4034-9E65-13435EFDA426}" srcOrd="0" destOrd="0" presId="urn:microsoft.com/office/officeart/2005/8/layout/hierarchy2"/>
    <dgm:cxn modelId="{844BD76A-2D3E-4717-B475-6D84E8796189}" type="presOf" srcId="{C157B12C-1D9C-4E01-819D-AF20EECC3D0B}" destId="{3DCB8AEE-834D-48A0-B917-7D6BA6C38F92}" srcOrd="0" destOrd="0" presId="urn:microsoft.com/office/officeart/2005/8/layout/hierarchy2"/>
    <dgm:cxn modelId="{6FA4C54F-BE03-46C6-B9C4-F5E1792D5F37}" type="presOf" srcId="{4A4FB780-22AF-4964-B21A-9E95E8F47F6F}" destId="{E4EEB602-49ED-4CF0-951E-7DA95F4D6749}" srcOrd="0" destOrd="0" presId="urn:microsoft.com/office/officeart/2005/8/layout/hierarchy2"/>
    <dgm:cxn modelId="{D0DBFF56-7080-420D-B460-935CF2B3BB6B}" type="presOf" srcId="{902E0841-5AA7-4F42-9964-C35D79393FFD}" destId="{78A0D075-7960-40F9-B343-20511732874C}" srcOrd="1" destOrd="0" presId="urn:microsoft.com/office/officeart/2005/8/layout/hierarchy2"/>
    <dgm:cxn modelId="{29A88F59-1C4B-4B8B-8F1A-B4DA74C8CBCB}" srcId="{C157B12C-1D9C-4E01-819D-AF20EECC3D0B}" destId="{CD8A2498-046F-4EE2-9FCD-78A4406F6D96}" srcOrd="0" destOrd="0" parTransId="{2D878959-AC90-4D11-B1ED-D7F90C1D60E9}" sibTransId="{22760449-CB6A-485C-B096-EB329A5D9FC3}"/>
    <dgm:cxn modelId="{C16D1A8B-0B4C-42CC-8034-2AFE5EEA4A23}" type="presOf" srcId="{1B7B5E96-8569-41A8-AEB0-0970D0AA9C2C}" destId="{0B898519-B14D-4020-9728-96E81F7D488B}" srcOrd="0" destOrd="0" presId="urn:microsoft.com/office/officeart/2005/8/layout/hierarchy2"/>
    <dgm:cxn modelId="{44B8F08E-13D9-4709-94AD-32AA0BCAD1E6}" type="presOf" srcId="{6705A39B-EEC8-4ECD-9DC1-CFA4D2CD79A2}" destId="{ECAEC011-3899-48DF-B57F-93477F42358F}" srcOrd="1" destOrd="0" presId="urn:microsoft.com/office/officeart/2005/8/layout/hierarchy2"/>
    <dgm:cxn modelId="{C8D48794-78C7-47DF-94F1-7B0EB5F7ED3F}" type="presOf" srcId="{0CBAC2EA-3E08-4F75-981D-B17A54AA338C}" destId="{AFB686E3-9676-43F1-AC2E-84663657CE53}" srcOrd="0" destOrd="0" presId="urn:microsoft.com/office/officeart/2005/8/layout/hierarchy2"/>
    <dgm:cxn modelId="{057CAC96-C34C-474D-A1B2-2F581692D441}" type="presOf" srcId="{AA238519-41C0-4FE4-9B0B-D1B348CCC63C}" destId="{24EF8F14-2710-4745-97CF-259E5CBF6F9C}" srcOrd="0" destOrd="0" presId="urn:microsoft.com/office/officeart/2005/8/layout/hierarchy2"/>
    <dgm:cxn modelId="{25411C99-7C80-4447-B21A-5A01F9167285}" type="presOf" srcId="{B64E0715-D347-4769-9333-D63044DFED13}" destId="{F12EC3B0-2DDE-42E1-B544-3FC83E9C0876}" srcOrd="0" destOrd="0" presId="urn:microsoft.com/office/officeart/2005/8/layout/hierarchy2"/>
    <dgm:cxn modelId="{BDDE31A5-50EA-44C6-A55A-0D9F4FCDCDD8}" srcId="{9F0E835D-A806-4199-A597-0C8A8AE98E0C}" destId="{B64E0715-D347-4769-9333-D63044DFED13}" srcOrd="0" destOrd="0" parTransId="{AA238519-41C0-4FE4-9B0B-D1B348CCC63C}" sibTransId="{6CC307E4-6B07-46AC-9FFE-795B75EE1ED7}"/>
    <dgm:cxn modelId="{5E005DA6-3E65-47F1-8BCB-C014E6069382}" srcId="{4A4FB780-22AF-4964-B21A-9E95E8F47F6F}" destId="{0CBAC2EA-3E08-4F75-981D-B17A54AA338C}" srcOrd="0" destOrd="0" parTransId="{97FA9523-B18A-4E05-B73C-6F436B6A894A}" sibTransId="{01D87B76-1C1C-4ABF-9BE5-8D3AFB3C4E62}"/>
    <dgm:cxn modelId="{03F2E7A6-F26E-47BD-9FBB-61857F062E4A}" type="presOf" srcId="{97FA9523-B18A-4E05-B73C-6F436B6A894A}" destId="{EB7D8260-182C-4D62-9FED-6C87D277F7DC}" srcOrd="0" destOrd="0" presId="urn:microsoft.com/office/officeart/2005/8/layout/hierarchy2"/>
    <dgm:cxn modelId="{D9F95BB5-E9F4-4AB9-8378-B24C52FC2412}" type="presOf" srcId="{6D402F07-866C-4552-BE23-58FB6524CEDC}" destId="{5ADFF4FA-8033-484F-86D2-5154CA6E4C3D}" srcOrd="0" destOrd="0" presId="urn:microsoft.com/office/officeart/2005/8/layout/hierarchy2"/>
    <dgm:cxn modelId="{36BB60B7-B80E-4B21-868E-247BDDED2DE6}" type="presOf" srcId="{BBEE530A-3B22-49DC-9AC7-FC7F8BE01E46}" destId="{2597A59A-7341-4BAC-9EFC-C6736BEE6FAB}" srcOrd="0" destOrd="0" presId="urn:microsoft.com/office/officeart/2005/8/layout/hierarchy2"/>
    <dgm:cxn modelId="{D40663BD-7BD1-47CB-9938-A95D8FCC3578}" type="presOf" srcId="{B76E9FA4-35E8-4F0C-B680-782CEAB98DFB}" destId="{27263B14-CDE1-4F6E-AC88-088763F5C520}" srcOrd="0" destOrd="0" presId="urn:microsoft.com/office/officeart/2005/8/layout/hierarchy2"/>
    <dgm:cxn modelId="{576108C8-A9AB-42DC-9C8A-D8769FF816D7}" srcId="{6D402F07-866C-4552-BE23-58FB6524CEDC}" destId="{B76E9FA4-35E8-4F0C-B680-782CEAB98DFB}" srcOrd="1" destOrd="0" parTransId="{132840AA-9443-4DDD-B544-38B4AEEC65E7}" sibTransId="{12362256-40D5-48C7-B06A-AA505D5D0FD2}"/>
    <dgm:cxn modelId="{34736BCD-AA6A-4543-A1CE-0FDE576EE91A}" srcId="{CD8A2498-046F-4EE2-9FCD-78A4406F6D96}" destId="{4A4FB780-22AF-4964-B21A-9E95E8F47F6F}" srcOrd="1" destOrd="0" parTransId="{902E0841-5AA7-4F42-9964-C35D79393FFD}" sibTransId="{3747340A-AD86-45D0-932D-907C73FAF11A}"/>
    <dgm:cxn modelId="{6BFE68D4-5504-4503-9B24-CB343943D5C0}" type="presOf" srcId="{9F0E835D-A806-4199-A597-0C8A8AE98E0C}" destId="{F3EDA1B3-13BC-4031-B8C1-A5C987E6EB49}" srcOrd="0" destOrd="0" presId="urn:microsoft.com/office/officeart/2005/8/layout/hierarchy2"/>
    <dgm:cxn modelId="{C06FF6D5-4075-4363-A07A-F2D43F470929}" type="presOf" srcId="{132840AA-9443-4DDD-B544-38B4AEEC65E7}" destId="{1CA7DC2A-C7F2-41C4-914A-EAD06F5315D4}" srcOrd="0" destOrd="0" presId="urn:microsoft.com/office/officeart/2005/8/layout/hierarchy2"/>
    <dgm:cxn modelId="{262054DD-B340-417A-92E2-9AB4E74DC892}" srcId="{CD8A2498-046F-4EE2-9FCD-78A4406F6D96}" destId="{9F0E835D-A806-4199-A597-0C8A8AE98E0C}" srcOrd="0" destOrd="0" parTransId="{BBEE530A-3B22-49DC-9AC7-FC7F8BE01E46}" sibTransId="{7611063C-AC20-432E-99E9-DB90C4878532}"/>
    <dgm:cxn modelId="{AE0587DD-D0FB-4AE1-A8B5-205DA41E067D}" type="presOf" srcId="{132840AA-9443-4DDD-B544-38B4AEEC65E7}" destId="{11E4A24B-18EE-4FE7-A5DD-A310C18D86DA}" srcOrd="1" destOrd="0" presId="urn:microsoft.com/office/officeart/2005/8/layout/hierarchy2"/>
    <dgm:cxn modelId="{467A11E3-2EE2-4BDA-9CE8-75D412A51323}" srcId="{C157B12C-1D9C-4E01-819D-AF20EECC3D0B}" destId="{13CDD6DB-2D1E-43B3-99BF-EC9A5D0176E4}" srcOrd="1" destOrd="0" parTransId="{E5C7C87F-99F0-49CD-B711-686C3C925705}" sibTransId="{B3B69AA6-4854-4F07-BA62-00B389D6315C}"/>
    <dgm:cxn modelId="{7ABE98EB-D340-426F-96C2-28D3E6167381}" type="presOf" srcId="{CD8A2498-046F-4EE2-9FCD-78A4406F6D96}" destId="{8146491E-750C-4F77-97CE-4EC4D557DDBA}" srcOrd="0" destOrd="0" presId="urn:microsoft.com/office/officeart/2005/8/layout/hierarchy2"/>
    <dgm:cxn modelId="{5DC7D6F8-3718-4908-A808-98B2DE8CA8CF}" srcId="{13CDD6DB-2D1E-43B3-99BF-EC9A5D0176E4}" destId="{6D402F07-866C-4552-BE23-58FB6524CEDC}" srcOrd="0" destOrd="0" parTransId="{6705A39B-EEC8-4ECD-9DC1-CFA4D2CD79A2}" sibTransId="{D009893A-CC1D-4DC9-8743-F6ACEC413B77}"/>
    <dgm:cxn modelId="{FF6B4AFA-BF6B-4647-91FB-0EA3CDA6E629}" type="presOf" srcId="{AA238519-41C0-4FE4-9B0B-D1B348CCC63C}" destId="{52C30743-91C0-4A7A-A94A-A3B4944CBC16}" srcOrd="1" destOrd="0" presId="urn:microsoft.com/office/officeart/2005/8/layout/hierarchy2"/>
    <dgm:cxn modelId="{68C91DFE-2F36-4E8F-8DF9-BFB1F30C147E}" type="presOf" srcId="{7B8C7BFF-3FE3-4E0C-B806-BBA24C1A184B}" destId="{FD9355E9-6E91-4C7A-950D-0152CBF5B31F}" srcOrd="0" destOrd="0" presId="urn:microsoft.com/office/officeart/2005/8/layout/hierarchy2"/>
    <dgm:cxn modelId="{493F7750-B927-4655-9F52-190A97AC3961}" type="presParOf" srcId="{3DCB8AEE-834D-48A0-B917-7D6BA6C38F92}" destId="{CA9061B0-355A-4697-988F-A7564DB3530E}" srcOrd="0" destOrd="0" presId="urn:microsoft.com/office/officeart/2005/8/layout/hierarchy2"/>
    <dgm:cxn modelId="{A974CD6E-93BC-4C49-9284-9E60336B024A}" type="presParOf" srcId="{CA9061B0-355A-4697-988F-A7564DB3530E}" destId="{8146491E-750C-4F77-97CE-4EC4D557DDBA}" srcOrd="0" destOrd="0" presId="urn:microsoft.com/office/officeart/2005/8/layout/hierarchy2"/>
    <dgm:cxn modelId="{F2A0482A-8413-4AF9-A970-51D366936334}" type="presParOf" srcId="{CA9061B0-355A-4697-988F-A7564DB3530E}" destId="{49C2823F-501E-423D-AD7D-291114FED513}" srcOrd="1" destOrd="0" presId="urn:microsoft.com/office/officeart/2005/8/layout/hierarchy2"/>
    <dgm:cxn modelId="{F567AAED-0CB6-450C-ACFE-D83331D73C0E}" type="presParOf" srcId="{49C2823F-501E-423D-AD7D-291114FED513}" destId="{2597A59A-7341-4BAC-9EFC-C6736BEE6FAB}" srcOrd="0" destOrd="0" presId="urn:microsoft.com/office/officeart/2005/8/layout/hierarchy2"/>
    <dgm:cxn modelId="{C1445826-DB45-4E22-BB21-5075421E0160}" type="presParOf" srcId="{2597A59A-7341-4BAC-9EFC-C6736BEE6FAB}" destId="{E30CFF9B-1C99-46FB-B5BB-7D3E09A8B314}" srcOrd="0" destOrd="0" presId="urn:microsoft.com/office/officeart/2005/8/layout/hierarchy2"/>
    <dgm:cxn modelId="{F2E02FFA-6254-486A-98AF-E14FF2FAD0E3}" type="presParOf" srcId="{49C2823F-501E-423D-AD7D-291114FED513}" destId="{6B42423C-81B3-4867-8344-6D18FDA04089}" srcOrd="1" destOrd="0" presId="urn:microsoft.com/office/officeart/2005/8/layout/hierarchy2"/>
    <dgm:cxn modelId="{CDE66478-5E96-4CA6-8DB1-03CF06291127}" type="presParOf" srcId="{6B42423C-81B3-4867-8344-6D18FDA04089}" destId="{F3EDA1B3-13BC-4031-B8C1-A5C987E6EB49}" srcOrd="0" destOrd="0" presId="urn:microsoft.com/office/officeart/2005/8/layout/hierarchy2"/>
    <dgm:cxn modelId="{02955237-5674-441D-AA46-3B9B0A239701}" type="presParOf" srcId="{6B42423C-81B3-4867-8344-6D18FDA04089}" destId="{D6FC763A-82FA-45DD-B7CD-8251A8C837DC}" srcOrd="1" destOrd="0" presId="urn:microsoft.com/office/officeart/2005/8/layout/hierarchy2"/>
    <dgm:cxn modelId="{598D3CCC-7C60-4D67-9940-E400C8C299A1}" type="presParOf" srcId="{D6FC763A-82FA-45DD-B7CD-8251A8C837DC}" destId="{24EF8F14-2710-4745-97CF-259E5CBF6F9C}" srcOrd="0" destOrd="0" presId="urn:microsoft.com/office/officeart/2005/8/layout/hierarchy2"/>
    <dgm:cxn modelId="{23F94C71-60C7-4A06-AAE2-E97E8A69D888}" type="presParOf" srcId="{24EF8F14-2710-4745-97CF-259E5CBF6F9C}" destId="{52C30743-91C0-4A7A-A94A-A3B4944CBC16}" srcOrd="0" destOrd="0" presId="urn:microsoft.com/office/officeart/2005/8/layout/hierarchy2"/>
    <dgm:cxn modelId="{DD06DE3C-67C1-4EC9-9B88-07485CB43687}" type="presParOf" srcId="{D6FC763A-82FA-45DD-B7CD-8251A8C837DC}" destId="{35A38B71-A6DF-476A-8E99-54DEFC2EAF53}" srcOrd="1" destOrd="0" presId="urn:microsoft.com/office/officeart/2005/8/layout/hierarchy2"/>
    <dgm:cxn modelId="{0530EFE1-EB19-4987-ACD2-595532CBF71E}" type="presParOf" srcId="{35A38B71-A6DF-476A-8E99-54DEFC2EAF53}" destId="{F12EC3B0-2DDE-42E1-B544-3FC83E9C0876}" srcOrd="0" destOrd="0" presId="urn:microsoft.com/office/officeart/2005/8/layout/hierarchy2"/>
    <dgm:cxn modelId="{DCB37987-C343-4EB5-85FA-87CFC0F065A8}" type="presParOf" srcId="{35A38B71-A6DF-476A-8E99-54DEFC2EAF53}" destId="{BB282687-A6D9-4A08-85E9-3415388FE88F}" srcOrd="1" destOrd="0" presId="urn:microsoft.com/office/officeart/2005/8/layout/hierarchy2"/>
    <dgm:cxn modelId="{69AD2252-EE88-4D9D-8297-36CAA684637C}" type="presParOf" srcId="{49C2823F-501E-423D-AD7D-291114FED513}" destId="{42F93872-76DD-44A9-9642-77DBEF8CE533}" srcOrd="2" destOrd="0" presId="urn:microsoft.com/office/officeart/2005/8/layout/hierarchy2"/>
    <dgm:cxn modelId="{AFC657C5-2CB1-4FC5-9926-5DFD8EA5BA2C}" type="presParOf" srcId="{42F93872-76DD-44A9-9642-77DBEF8CE533}" destId="{78A0D075-7960-40F9-B343-20511732874C}" srcOrd="0" destOrd="0" presId="urn:microsoft.com/office/officeart/2005/8/layout/hierarchy2"/>
    <dgm:cxn modelId="{0F5CBEA8-30D7-42FB-A875-9C2D2ACCFA51}" type="presParOf" srcId="{49C2823F-501E-423D-AD7D-291114FED513}" destId="{D5A6A52D-0527-4663-B960-FDB1A64821A8}" srcOrd="3" destOrd="0" presId="urn:microsoft.com/office/officeart/2005/8/layout/hierarchy2"/>
    <dgm:cxn modelId="{BB330118-E135-4C99-B63C-460F7FB688F3}" type="presParOf" srcId="{D5A6A52D-0527-4663-B960-FDB1A64821A8}" destId="{E4EEB602-49ED-4CF0-951E-7DA95F4D6749}" srcOrd="0" destOrd="0" presId="urn:microsoft.com/office/officeart/2005/8/layout/hierarchy2"/>
    <dgm:cxn modelId="{167BECE2-9DD5-457A-8A74-189EF2C8BDFA}" type="presParOf" srcId="{D5A6A52D-0527-4663-B960-FDB1A64821A8}" destId="{8E362406-1B61-4392-ACED-E4AF370191B8}" srcOrd="1" destOrd="0" presId="urn:microsoft.com/office/officeart/2005/8/layout/hierarchy2"/>
    <dgm:cxn modelId="{E2190904-FAC3-4EC2-BCDE-4C4CA0C1B011}" type="presParOf" srcId="{8E362406-1B61-4392-ACED-E4AF370191B8}" destId="{EB7D8260-182C-4D62-9FED-6C87D277F7DC}" srcOrd="0" destOrd="0" presId="urn:microsoft.com/office/officeart/2005/8/layout/hierarchy2"/>
    <dgm:cxn modelId="{FE1502EA-625C-4404-8C9E-A340A34A2582}" type="presParOf" srcId="{EB7D8260-182C-4D62-9FED-6C87D277F7DC}" destId="{97829686-5933-4330-AC4D-2F50BAC9DF9A}" srcOrd="0" destOrd="0" presId="urn:microsoft.com/office/officeart/2005/8/layout/hierarchy2"/>
    <dgm:cxn modelId="{1E8E0181-7E2C-4C6C-A8AE-8A1FE690C10E}" type="presParOf" srcId="{8E362406-1B61-4392-ACED-E4AF370191B8}" destId="{4C9FEF33-84D0-4B2F-BD17-DF049305497C}" srcOrd="1" destOrd="0" presId="urn:microsoft.com/office/officeart/2005/8/layout/hierarchy2"/>
    <dgm:cxn modelId="{B227A7A1-3E5F-4FBC-8D67-62D985E753C7}" type="presParOf" srcId="{4C9FEF33-84D0-4B2F-BD17-DF049305497C}" destId="{AFB686E3-9676-43F1-AC2E-84663657CE53}" srcOrd="0" destOrd="0" presId="urn:microsoft.com/office/officeart/2005/8/layout/hierarchy2"/>
    <dgm:cxn modelId="{7FAB4104-EE78-4A7A-88AB-F1FE10D07B7E}" type="presParOf" srcId="{4C9FEF33-84D0-4B2F-BD17-DF049305497C}" destId="{9B2EF8A7-DECB-43D4-A840-93AA1083D52E}" srcOrd="1" destOrd="0" presId="urn:microsoft.com/office/officeart/2005/8/layout/hierarchy2"/>
    <dgm:cxn modelId="{C23797D3-E850-4A18-B35D-4FEC6B649964}" type="presParOf" srcId="{3DCB8AEE-834D-48A0-B917-7D6BA6C38F92}" destId="{76D34CD8-5DB0-4E9B-AD2D-19EEF2371BE8}" srcOrd="1" destOrd="0" presId="urn:microsoft.com/office/officeart/2005/8/layout/hierarchy2"/>
    <dgm:cxn modelId="{AC6121FA-E1FE-4004-B5E1-A44E5E683A5C}" type="presParOf" srcId="{76D34CD8-5DB0-4E9B-AD2D-19EEF2371BE8}" destId="{7445284B-544D-47D0-AB05-BA3AB94113D7}" srcOrd="0" destOrd="0" presId="urn:microsoft.com/office/officeart/2005/8/layout/hierarchy2"/>
    <dgm:cxn modelId="{13777424-1CAB-41B5-9835-C79ADA8E0079}" type="presParOf" srcId="{76D34CD8-5DB0-4E9B-AD2D-19EEF2371BE8}" destId="{A7E8779D-9F66-4665-8B41-96ED14E9D6E7}" srcOrd="1" destOrd="0" presId="urn:microsoft.com/office/officeart/2005/8/layout/hierarchy2"/>
    <dgm:cxn modelId="{2DBE0F82-DF98-4BED-84AC-D8CFDDD1321F}" type="presParOf" srcId="{A7E8779D-9F66-4665-8B41-96ED14E9D6E7}" destId="{5A31EE08-6B74-4034-9E65-13435EFDA426}" srcOrd="0" destOrd="0" presId="urn:microsoft.com/office/officeart/2005/8/layout/hierarchy2"/>
    <dgm:cxn modelId="{E0DD2093-6172-4968-A894-14E3F7D54E33}" type="presParOf" srcId="{5A31EE08-6B74-4034-9E65-13435EFDA426}" destId="{ECAEC011-3899-48DF-B57F-93477F42358F}" srcOrd="0" destOrd="0" presId="urn:microsoft.com/office/officeart/2005/8/layout/hierarchy2"/>
    <dgm:cxn modelId="{610E6594-CAB5-46E7-A79A-934CC1E1E7A0}" type="presParOf" srcId="{A7E8779D-9F66-4665-8B41-96ED14E9D6E7}" destId="{8EDDDB56-7DC1-489F-9733-25C656B193FA}" srcOrd="1" destOrd="0" presId="urn:microsoft.com/office/officeart/2005/8/layout/hierarchy2"/>
    <dgm:cxn modelId="{2FCD42BE-5EDE-4524-AB21-E4C95027A137}" type="presParOf" srcId="{8EDDDB56-7DC1-489F-9733-25C656B193FA}" destId="{5ADFF4FA-8033-484F-86D2-5154CA6E4C3D}" srcOrd="0" destOrd="0" presId="urn:microsoft.com/office/officeart/2005/8/layout/hierarchy2"/>
    <dgm:cxn modelId="{D17A19E2-49E1-45F4-9B41-C9CA33ED17FD}" type="presParOf" srcId="{8EDDDB56-7DC1-489F-9733-25C656B193FA}" destId="{5D593DBA-8033-474E-A5E4-4114ADA5CDD5}" srcOrd="1" destOrd="0" presId="urn:microsoft.com/office/officeart/2005/8/layout/hierarchy2"/>
    <dgm:cxn modelId="{A44F0C6E-FCD3-448D-BD28-05BCD1F7906C}" type="presParOf" srcId="{5D593DBA-8033-474E-A5E4-4114ADA5CDD5}" destId="{0B898519-B14D-4020-9728-96E81F7D488B}" srcOrd="0" destOrd="0" presId="urn:microsoft.com/office/officeart/2005/8/layout/hierarchy2"/>
    <dgm:cxn modelId="{FBFD4A95-ECC2-4409-9BDE-0E013D585E1A}" type="presParOf" srcId="{0B898519-B14D-4020-9728-96E81F7D488B}" destId="{A8E4E2A1-732D-4EC2-8748-118A1B280D99}" srcOrd="0" destOrd="0" presId="urn:microsoft.com/office/officeart/2005/8/layout/hierarchy2"/>
    <dgm:cxn modelId="{647A9B56-0CDA-45F1-B662-646DB390C1F9}" type="presParOf" srcId="{5D593DBA-8033-474E-A5E4-4114ADA5CDD5}" destId="{42DE78E2-6D0D-4620-8D7C-B99660D65008}" srcOrd="1" destOrd="0" presId="urn:microsoft.com/office/officeart/2005/8/layout/hierarchy2"/>
    <dgm:cxn modelId="{DD3E08DA-316F-419F-B3BC-F33282392067}" type="presParOf" srcId="{42DE78E2-6D0D-4620-8D7C-B99660D65008}" destId="{FD9355E9-6E91-4C7A-950D-0152CBF5B31F}" srcOrd="0" destOrd="0" presId="urn:microsoft.com/office/officeart/2005/8/layout/hierarchy2"/>
    <dgm:cxn modelId="{C1DF2350-37CB-454D-ADB1-10D31D7E5C75}" type="presParOf" srcId="{42DE78E2-6D0D-4620-8D7C-B99660D65008}" destId="{A476AFD5-43C8-4DB3-836E-2989233F3342}" srcOrd="1" destOrd="0" presId="urn:microsoft.com/office/officeart/2005/8/layout/hierarchy2"/>
    <dgm:cxn modelId="{ED4DA382-1834-406E-BCF0-C5FF72DDEEFC}" type="presParOf" srcId="{5D593DBA-8033-474E-A5E4-4114ADA5CDD5}" destId="{1CA7DC2A-C7F2-41C4-914A-EAD06F5315D4}" srcOrd="2" destOrd="0" presId="urn:microsoft.com/office/officeart/2005/8/layout/hierarchy2"/>
    <dgm:cxn modelId="{77C603C3-EA01-4D96-8735-3ACF2F4126A3}" type="presParOf" srcId="{1CA7DC2A-C7F2-41C4-914A-EAD06F5315D4}" destId="{11E4A24B-18EE-4FE7-A5DD-A310C18D86DA}" srcOrd="0" destOrd="0" presId="urn:microsoft.com/office/officeart/2005/8/layout/hierarchy2"/>
    <dgm:cxn modelId="{C7F47ACA-CC2F-4F59-9B9C-9C8B7D89DD81}" type="presParOf" srcId="{5D593DBA-8033-474E-A5E4-4114ADA5CDD5}" destId="{F9758527-36C3-4E7F-82CA-79DF14269516}" srcOrd="3" destOrd="0" presId="urn:microsoft.com/office/officeart/2005/8/layout/hierarchy2"/>
    <dgm:cxn modelId="{4898C226-A2D7-4691-87A1-B2F292B19401}" type="presParOf" srcId="{F9758527-36C3-4E7F-82CA-79DF14269516}" destId="{27263B14-CDE1-4F6E-AC88-088763F5C520}" srcOrd="0" destOrd="0" presId="urn:microsoft.com/office/officeart/2005/8/layout/hierarchy2"/>
    <dgm:cxn modelId="{4FCE3291-358D-49E9-84DD-1A39EC1744DB}" type="presParOf" srcId="{F9758527-36C3-4E7F-82CA-79DF14269516}" destId="{2784E7C9-6FD0-456E-A54D-A39003AE81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51E175-63D5-42F2-9D98-BD88A12C2AB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539532-2B11-478A-967B-CCD2F2485581}">
      <dgm:prSet custT="1"/>
      <dgm:spPr>
        <a:solidFill>
          <a:srgbClr val="0091FE"/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200" dirty="0"/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dirty="0"/>
            <a:t>La época de castillos y estamentos: la Edad Media Siglos </a:t>
          </a:r>
          <a:r>
            <a:rPr lang="es-ES" sz="2200" cap="small" baseline="0" dirty="0"/>
            <a:t>v</a:t>
          </a:r>
          <a:r>
            <a:rPr lang="es-ES" sz="2200" dirty="0"/>
            <a:t> d. C. –  </a:t>
          </a:r>
          <a:r>
            <a:rPr lang="es-ES" sz="2200" cap="small" baseline="0" dirty="0" err="1"/>
            <a:t>xv</a:t>
          </a:r>
          <a:r>
            <a:rPr lang="es-ES" sz="2200" dirty="0"/>
            <a:t> d. C.</a:t>
          </a:r>
        </a:p>
        <a:p>
          <a:pPr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dirty="0"/>
        </a:p>
      </dgm:t>
    </dgm:pt>
    <dgm:pt modelId="{11B09EF1-A0E7-4782-95B9-84739438EC44}" type="parTrans" cxnId="{9C55FDFA-8A89-4106-8C92-49E049D6FE9D}">
      <dgm:prSet/>
      <dgm:spPr/>
      <dgm:t>
        <a:bodyPr/>
        <a:lstStyle/>
        <a:p>
          <a:endParaRPr lang="es-ES" sz="2200"/>
        </a:p>
      </dgm:t>
    </dgm:pt>
    <dgm:pt modelId="{E86C2D67-8ED0-4BA2-84E2-929523572D9A}" type="sibTrans" cxnId="{9C55FDFA-8A89-4106-8C92-49E049D6FE9D}">
      <dgm:prSet/>
      <dgm:spPr/>
      <dgm:t>
        <a:bodyPr/>
        <a:lstStyle/>
        <a:p>
          <a:endParaRPr lang="es-ES" sz="2200"/>
        </a:p>
      </dgm:t>
    </dgm:pt>
    <dgm:pt modelId="{4DDEBB2C-F1E5-484B-9436-25AF1983BB7B}" type="pres">
      <dgm:prSet presAssocID="{AC51E175-63D5-42F2-9D98-BD88A12C2ABA}" presName="linear" presStyleCnt="0">
        <dgm:presLayoutVars>
          <dgm:animLvl val="lvl"/>
          <dgm:resizeHandles val="exact"/>
        </dgm:presLayoutVars>
      </dgm:prSet>
      <dgm:spPr/>
    </dgm:pt>
    <dgm:pt modelId="{6142DBEF-2A1F-42F6-A933-20952D27FE5F}" type="pres">
      <dgm:prSet presAssocID="{35539532-2B11-478A-967B-CCD2F2485581}" presName="parentText" presStyleLbl="node1" presStyleIdx="0" presStyleCnt="1" custScaleY="246422" custLinFactNeighborY="3510">
        <dgm:presLayoutVars>
          <dgm:chMax val="0"/>
          <dgm:bulletEnabled val="1"/>
        </dgm:presLayoutVars>
      </dgm:prSet>
      <dgm:spPr/>
    </dgm:pt>
  </dgm:ptLst>
  <dgm:cxnLst>
    <dgm:cxn modelId="{B5288D1D-135F-4EF6-ABFF-58C9ED522977}" type="presOf" srcId="{35539532-2B11-478A-967B-CCD2F2485581}" destId="{6142DBEF-2A1F-42F6-A933-20952D27FE5F}" srcOrd="0" destOrd="0" presId="urn:microsoft.com/office/officeart/2005/8/layout/vList2"/>
    <dgm:cxn modelId="{DF6ED145-463D-4D9B-9465-184F39746752}" type="presOf" srcId="{AC51E175-63D5-42F2-9D98-BD88A12C2ABA}" destId="{4DDEBB2C-F1E5-484B-9436-25AF1983BB7B}" srcOrd="0" destOrd="0" presId="urn:microsoft.com/office/officeart/2005/8/layout/vList2"/>
    <dgm:cxn modelId="{9C55FDFA-8A89-4106-8C92-49E049D6FE9D}" srcId="{AC51E175-63D5-42F2-9D98-BD88A12C2ABA}" destId="{35539532-2B11-478A-967B-CCD2F2485581}" srcOrd="0" destOrd="0" parTransId="{11B09EF1-A0E7-4782-95B9-84739438EC44}" sibTransId="{E86C2D67-8ED0-4BA2-84E2-929523572D9A}"/>
    <dgm:cxn modelId="{CDAE6593-3C16-4742-A2F1-D18E78CC5288}" type="presParOf" srcId="{4DDEBB2C-F1E5-484B-9436-25AF1983BB7B}" destId="{6142DBEF-2A1F-42F6-A933-20952D27FE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8A8FD5-865E-4E83-B97C-9E53D8B4273A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5BA8B6F-9C4E-458E-B5AD-CC0C9F0FEBEC}">
      <dgm:prSet phldrT="[Texto]" custT="1"/>
      <dgm:spPr>
        <a:solidFill>
          <a:srgbClr val="0091FE"/>
        </a:solidFill>
      </dgm:spPr>
      <dgm:t>
        <a:bodyPr/>
        <a:lstStyle/>
        <a:p>
          <a:r>
            <a:rPr lang="es-ES" sz="1600" b="1" dirty="0"/>
            <a:t>Segundo cantar</a:t>
          </a:r>
          <a:br>
            <a:rPr lang="es-ES" sz="1600" b="1" dirty="0"/>
          </a:br>
          <a:r>
            <a:rPr lang="es-ES" sz="1600" b="1" dirty="0"/>
            <a:t>Bodas de las hijas del Cid</a:t>
          </a:r>
        </a:p>
      </dgm:t>
    </dgm:pt>
    <dgm:pt modelId="{2288C0FD-FFE2-47B5-B7A0-71A83DBBC153}" type="parTrans" cxnId="{D5AA19ED-862C-49F0-86CC-5F8A817D60BD}">
      <dgm:prSet/>
      <dgm:spPr/>
      <dgm:t>
        <a:bodyPr/>
        <a:lstStyle/>
        <a:p>
          <a:endParaRPr lang="es-ES" b="1"/>
        </a:p>
      </dgm:t>
    </dgm:pt>
    <dgm:pt modelId="{F0F6FAE3-A588-469B-89FA-809271D3D4E6}" type="sibTrans" cxnId="{D5AA19ED-862C-49F0-86CC-5F8A817D60BD}">
      <dgm:prSet/>
      <dgm:spPr/>
      <dgm:t>
        <a:bodyPr/>
        <a:lstStyle/>
        <a:p>
          <a:endParaRPr lang="es-ES" b="1"/>
        </a:p>
      </dgm:t>
    </dgm:pt>
    <dgm:pt modelId="{868F6F99-5A7B-4363-ACCF-B25B40FC3508}">
      <dgm:prSet phldrT="[Texto]" custT="1"/>
      <dgm:spPr>
        <a:solidFill>
          <a:srgbClr val="0091FE"/>
        </a:solidFill>
      </dgm:spPr>
      <dgm:t>
        <a:bodyPr/>
        <a:lstStyle/>
        <a:p>
          <a:r>
            <a:rPr lang="es-ES" sz="1600" b="1" dirty="0"/>
            <a:t>Tercer cantar</a:t>
          </a:r>
          <a:br>
            <a:rPr lang="es-ES" sz="1600" b="1" dirty="0"/>
          </a:br>
          <a:r>
            <a:rPr lang="es-ES" sz="1600" b="1" dirty="0"/>
            <a:t>La afrenta  de </a:t>
          </a:r>
          <a:r>
            <a:rPr lang="es-ES" sz="1600" b="1" dirty="0" err="1"/>
            <a:t>Corpes</a:t>
          </a:r>
          <a:endParaRPr lang="es-ES" sz="1600" b="1" dirty="0"/>
        </a:p>
      </dgm:t>
    </dgm:pt>
    <dgm:pt modelId="{3FEC82A0-5A90-4D24-A37E-D695F04064AF}" type="parTrans" cxnId="{EDE73328-9F9D-4B19-BCF2-80A24FB9B4A9}">
      <dgm:prSet/>
      <dgm:spPr/>
      <dgm:t>
        <a:bodyPr/>
        <a:lstStyle/>
        <a:p>
          <a:endParaRPr lang="es-ES" b="1"/>
        </a:p>
      </dgm:t>
    </dgm:pt>
    <dgm:pt modelId="{6A9ED3F4-0AC5-4757-8C3B-6FE038817765}" type="sibTrans" cxnId="{EDE73328-9F9D-4B19-BCF2-80A24FB9B4A9}">
      <dgm:prSet/>
      <dgm:spPr/>
      <dgm:t>
        <a:bodyPr/>
        <a:lstStyle/>
        <a:p>
          <a:endParaRPr lang="es-ES" b="1"/>
        </a:p>
      </dgm:t>
    </dgm:pt>
    <dgm:pt modelId="{50BE929F-B96D-4EFE-A84D-0AD960032836}">
      <dgm:prSet phldrT="[Texto]" custT="1"/>
      <dgm:spPr>
        <a:solidFill>
          <a:srgbClr val="0091FE"/>
        </a:solidFill>
      </dgm:spPr>
      <dgm:t>
        <a:bodyPr/>
        <a:lstStyle/>
        <a:p>
          <a:r>
            <a:rPr lang="es-ES" sz="1400" b="1" dirty="0"/>
            <a:t>El Cid conquista Valencia  y obtiene el perdón del rey. </a:t>
          </a:r>
        </a:p>
        <a:p>
          <a:r>
            <a:rPr lang="es-ES" sz="1400" b="1" dirty="0"/>
            <a:t>Casa a sus hijas, doña Elvira y doña Sol con los infantes de Carrión.</a:t>
          </a:r>
        </a:p>
      </dgm:t>
    </dgm:pt>
    <dgm:pt modelId="{5BDFC2E3-E796-44A6-8A7A-D23F188D2BC4}" type="parTrans" cxnId="{86330818-BA1D-4819-BB71-1918A1B354F9}">
      <dgm:prSet/>
      <dgm:spPr/>
      <dgm:t>
        <a:bodyPr/>
        <a:lstStyle/>
        <a:p>
          <a:endParaRPr lang="es-ES" b="1"/>
        </a:p>
      </dgm:t>
    </dgm:pt>
    <dgm:pt modelId="{16109508-19F7-4B78-A372-3B7B1660250A}" type="sibTrans" cxnId="{86330818-BA1D-4819-BB71-1918A1B354F9}">
      <dgm:prSet/>
      <dgm:spPr/>
      <dgm:t>
        <a:bodyPr/>
        <a:lstStyle/>
        <a:p>
          <a:endParaRPr lang="es-ES" b="1"/>
        </a:p>
      </dgm:t>
    </dgm:pt>
    <dgm:pt modelId="{35E486A5-1DC4-4864-8AB4-034B27767D2C}">
      <dgm:prSet phldrT="[Texto]" custT="1"/>
      <dgm:spPr>
        <a:solidFill>
          <a:srgbClr val="0091FE"/>
        </a:solidFill>
      </dgm:spPr>
      <dgm:t>
        <a:bodyPr/>
        <a:lstStyle/>
        <a:p>
          <a:r>
            <a:rPr lang="es-ES" sz="1400" b="1" dirty="0"/>
            <a:t>Los guerreros del Cid se burlan de la cobardía de los infantes. Ofendidos, maltratan  y abandonan a sus esposas. </a:t>
          </a:r>
        </a:p>
        <a:p>
          <a:r>
            <a:rPr lang="es-ES" sz="1400" b="1" dirty="0"/>
            <a:t>El Cid se enfrenta a ellos y los vence; las hijas se casan con los herederos de Navarra y Aragón.</a:t>
          </a:r>
        </a:p>
      </dgm:t>
    </dgm:pt>
    <dgm:pt modelId="{4B87C8CC-125F-411F-9215-626BA3DBB161}" type="parTrans" cxnId="{4156AD54-C6F6-4F1B-9240-CF966FB6042E}">
      <dgm:prSet/>
      <dgm:spPr/>
      <dgm:t>
        <a:bodyPr tIns="36000"/>
        <a:lstStyle/>
        <a:p>
          <a:endParaRPr lang="es-ES" b="1"/>
        </a:p>
      </dgm:t>
    </dgm:pt>
    <dgm:pt modelId="{8496D116-0A82-4197-A427-B938379AF7F0}" type="sibTrans" cxnId="{4156AD54-C6F6-4F1B-9240-CF966FB6042E}">
      <dgm:prSet/>
      <dgm:spPr/>
      <dgm:t>
        <a:bodyPr/>
        <a:lstStyle/>
        <a:p>
          <a:endParaRPr lang="es-ES" b="1"/>
        </a:p>
      </dgm:t>
    </dgm:pt>
    <dgm:pt modelId="{8780AAAF-BDC6-4CAB-B5BD-232AB75E9F21}">
      <dgm:prSet phldrT="[Texto]" custT="1"/>
      <dgm:spPr>
        <a:solidFill>
          <a:srgbClr val="0091FE"/>
        </a:solidFill>
      </dgm:spPr>
      <dgm:t>
        <a:bodyPr/>
        <a:lstStyle/>
        <a:p>
          <a:r>
            <a:rPr lang="es-ES" sz="1600" b="1" dirty="0"/>
            <a:t>Primer cantar</a:t>
          </a:r>
          <a:br>
            <a:rPr lang="es-ES" sz="1600" b="1" dirty="0"/>
          </a:br>
          <a:r>
            <a:rPr lang="es-ES" sz="1600" b="1" dirty="0"/>
            <a:t>El destierro</a:t>
          </a:r>
        </a:p>
      </dgm:t>
    </dgm:pt>
    <dgm:pt modelId="{98BA4C2D-6C3C-40A0-9B3E-2B55968D24F6}" type="parTrans" cxnId="{3F31A5DF-DE02-4B9D-8051-1841CF5587C8}">
      <dgm:prSet/>
      <dgm:spPr/>
      <dgm:t>
        <a:bodyPr/>
        <a:lstStyle/>
        <a:p>
          <a:endParaRPr lang="es-ES" b="1"/>
        </a:p>
      </dgm:t>
    </dgm:pt>
    <dgm:pt modelId="{1DDCB114-5DB3-4B9A-8421-2586F36E888D}" type="sibTrans" cxnId="{3F31A5DF-DE02-4B9D-8051-1841CF5587C8}">
      <dgm:prSet/>
      <dgm:spPr/>
      <dgm:t>
        <a:bodyPr/>
        <a:lstStyle/>
        <a:p>
          <a:endParaRPr lang="es-ES" b="1"/>
        </a:p>
      </dgm:t>
    </dgm:pt>
    <dgm:pt modelId="{C428C060-22DB-42F2-BD1A-E6F7CB3605EA}">
      <dgm:prSet phldrT="[Texto]" custT="1"/>
      <dgm:spPr>
        <a:solidFill>
          <a:srgbClr val="0091FE"/>
        </a:solidFill>
      </dgm:spPr>
      <dgm:t>
        <a:bodyPr/>
        <a:lstStyle/>
        <a:p>
          <a:r>
            <a:rPr lang="es-ES" sz="1400" b="1" dirty="0"/>
            <a:t> Rodrigo Díaz de Vivar, el Cid, tras ser acusado falsamente  de haber robado,  es desterrado de Castilla por el rey Alfonso  </a:t>
          </a:r>
          <a:r>
            <a:rPr lang="es-ES" sz="1400" b="1" cap="small" baseline="0" dirty="0"/>
            <a:t>VI</a:t>
          </a:r>
          <a:r>
            <a:rPr lang="es-ES" sz="1400" b="1" dirty="0"/>
            <a:t>.</a:t>
          </a:r>
        </a:p>
        <a:p>
          <a:r>
            <a:rPr lang="es-ES" sz="1400" b="1" dirty="0"/>
            <a:t>El Cid lucha contra los musulmanes y triunfa en varias batallas. Para obtener el perdón real , envía siempre una parte del botín al rey.</a:t>
          </a:r>
        </a:p>
      </dgm:t>
    </dgm:pt>
    <dgm:pt modelId="{BF92C8F5-DFAE-48C3-A3BB-659B3CBB9704}" type="parTrans" cxnId="{19B49116-1D13-412A-B54A-A95EA16BB5D9}">
      <dgm:prSet/>
      <dgm:spPr/>
      <dgm:t>
        <a:bodyPr/>
        <a:lstStyle/>
        <a:p>
          <a:endParaRPr lang="es-ES" b="1"/>
        </a:p>
      </dgm:t>
    </dgm:pt>
    <dgm:pt modelId="{7F0BA223-1E62-4A69-B986-F4609FA763D0}" type="sibTrans" cxnId="{19B49116-1D13-412A-B54A-A95EA16BB5D9}">
      <dgm:prSet/>
      <dgm:spPr/>
      <dgm:t>
        <a:bodyPr/>
        <a:lstStyle/>
        <a:p>
          <a:endParaRPr lang="es-ES" b="1"/>
        </a:p>
      </dgm:t>
    </dgm:pt>
    <dgm:pt modelId="{878730ED-5B10-4988-9503-CA590BF1ED4A}">
      <dgm:prSet phldrT="[Texto]" custT="1"/>
      <dgm:spPr>
        <a:solidFill>
          <a:srgbClr val="0091FE"/>
        </a:solidFill>
      </dgm:spPr>
      <dgm:t>
        <a:bodyPr vert="horz"/>
        <a:lstStyle/>
        <a:p>
          <a:pPr marL="273050" indent="-273050" algn="l"/>
          <a:br>
            <a:rPr lang="es-ES" sz="1400" b="1" i="0" dirty="0"/>
          </a:br>
          <a:r>
            <a:rPr lang="es-ES" sz="1400" b="1" dirty="0">
              <a:sym typeface="Symbol" panose="05050102010706020507" pitchFamily="18" charset="2"/>
            </a:rPr>
            <a:t> </a:t>
          </a:r>
          <a:r>
            <a:rPr lang="es-ES" sz="1400" b="1" dirty="0">
              <a:sym typeface="Symbol"/>
            </a:rPr>
            <a:t></a:t>
          </a:r>
          <a:r>
            <a:rPr lang="es-ES" sz="1400" b="1" dirty="0">
              <a:sym typeface="Symbol" panose="05050102010706020507" pitchFamily="18" charset="2"/>
            </a:rPr>
            <a:t> </a:t>
          </a:r>
          <a:r>
            <a:rPr lang="es-ES" sz="1400" b="1" i="0" dirty="0"/>
            <a:t>Obra anónima, escrita  entre los siglos </a:t>
          </a:r>
          <a:r>
            <a:rPr lang="es-ES" sz="1400" b="1" i="0" cap="small" baseline="0" dirty="0" err="1"/>
            <a:t>xii</a:t>
          </a:r>
          <a:r>
            <a:rPr lang="es-ES" sz="1400" b="1" i="0" dirty="0"/>
            <a:t> y </a:t>
          </a:r>
          <a:r>
            <a:rPr lang="es-ES" sz="1400" b="1" i="0" cap="small" baseline="0" dirty="0" err="1"/>
            <a:t>xiii</a:t>
          </a:r>
          <a:r>
            <a:rPr lang="es-ES" sz="1400" b="1" i="0" dirty="0"/>
            <a:t>.</a:t>
          </a:r>
        </a:p>
        <a:p>
          <a:pPr marL="273050" indent="0" algn="l"/>
          <a:r>
            <a:rPr lang="es-ES" sz="1400" b="1" dirty="0">
              <a:sym typeface="Symbol" panose="05050102010706020507" pitchFamily="18" charset="2"/>
            </a:rPr>
            <a:t> </a:t>
          </a:r>
          <a:r>
            <a:rPr lang="es-ES" sz="1400" b="1" i="0" dirty="0"/>
            <a:t>Narra el ascenso del Cid gracias a sus hazañas.</a:t>
          </a:r>
        </a:p>
        <a:p>
          <a:pPr marL="273050" indent="0" algn="l"/>
          <a:r>
            <a:rPr lang="es-ES" sz="1400" b="1" dirty="0">
              <a:sym typeface="Symbol"/>
            </a:rPr>
            <a:t> </a:t>
          </a:r>
          <a:r>
            <a:rPr lang="es-ES" sz="1400" b="1" i="0" dirty="0"/>
            <a:t>Dividido en tres partes. </a:t>
          </a:r>
          <a:endParaRPr lang="es-ES" sz="1400" b="1" i="1" dirty="0"/>
        </a:p>
      </dgm:t>
    </dgm:pt>
    <dgm:pt modelId="{9B193E32-7C7C-412C-82CC-4A5143E595DC}" type="sibTrans" cxnId="{95E33AB5-05DF-4540-ADF7-870CCCE0DDEF}">
      <dgm:prSet/>
      <dgm:spPr/>
      <dgm:t>
        <a:bodyPr/>
        <a:lstStyle/>
        <a:p>
          <a:endParaRPr lang="es-ES" b="1"/>
        </a:p>
      </dgm:t>
    </dgm:pt>
    <dgm:pt modelId="{C6D1E60F-D36D-48AF-BBF6-C98BD3685A5B}" type="parTrans" cxnId="{95E33AB5-05DF-4540-ADF7-870CCCE0DDEF}">
      <dgm:prSet/>
      <dgm:spPr/>
      <dgm:t>
        <a:bodyPr/>
        <a:lstStyle/>
        <a:p>
          <a:endParaRPr lang="es-ES" b="1"/>
        </a:p>
      </dgm:t>
    </dgm:pt>
    <dgm:pt modelId="{47815595-29F1-4038-A3EC-D068370CB5FB}" type="pres">
      <dgm:prSet presAssocID="{A18A8FD5-865E-4E83-B97C-9E53D8B427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378927-4D98-4646-A1C2-27390D2ED8E4}" type="pres">
      <dgm:prSet presAssocID="{878730ED-5B10-4988-9503-CA590BF1ED4A}" presName="hierRoot1" presStyleCnt="0">
        <dgm:presLayoutVars>
          <dgm:hierBranch val="init"/>
        </dgm:presLayoutVars>
      </dgm:prSet>
      <dgm:spPr/>
    </dgm:pt>
    <dgm:pt modelId="{3FC423C0-D199-4F27-B92D-C8A5DF59A6AF}" type="pres">
      <dgm:prSet presAssocID="{878730ED-5B10-4988-9503-CA590BF1ED4A}" presName="rootComposite1" presStyleCnt="0"/>
      <dgm:spPr/>
    </dgm:pt>
    <dgm:pt modelId="{24515B58-236A-480E-B09C-4E06FB7AE5A7}" type="pres">
      <dgm:prSet presAssocID="{878730ED-5B10-4988-9503-CA590BF1ED4A}" presName="rootText1" presStyleLbl="node0" presStyleIdx="0" presStyleCnt="1" custScaleX="238632" custScaleY="107034" custLinFactNeighborX="727" custLinFactNeighborY="1475">
        <dgm:presLayoutVars>
          <dgm:chPref val="3"/>
        </dgm:presLayoutVars>
      </dgm:prSet>
      <dgm:spPr>
        <a:prstGeom prst="roundRect">
          <a:avLst/>
        </a:prstGeom>
      </dgm:spPr>
    </dgm:pt>
    <dgm:pt modelId="{84FFCBC4-F695-40FF-9D2A-2178427572B0}" type="pres">
      <dgm:prSet presAssocID="{878730ED-5B10-4988-9503-CA590BF1ED4A}" presName="rootConnector1" presStyleLbl="node1" presStyleIdx="0" presStyleCnt="0"/>
      <dgm:spPr/>
    </dgm:pt>
    <dgm:pt modelId="{6F68D6DC-FB72-426E-B66B-F3FA289B69AB}" type="pres">
      <dgm:prSet presAssocID="{878730ED-5B10-4988-9503-CA590BF1ED4A}" presName="hierChild2" presStyleCnt="0"/>
      <dgm:spPr/>
    </dgm:pt>
    <dgm:pt modelId="{C059C74A-64AF-45DB-B9A2-86CC47FB6D3D}" type="pres">
      <dgm:prSet presAssocID="{98BA4C2D-6C3C-40A0-9B3E-2B55968D24F6}" presName="Name37" presStyleLbl="parChTrans1D2" presStyleIdx="0" presStyleCnt="3"/>
      <dgm:spPr/>
    </dgm:pt>
    <dgm:pt modelId="{5728568A-89DA-436B-B455-85B75A88DED0}" type="pres">
      <dgm:prSet presAssocID="{8780AAAF-BDC6-4CAB-B5BD-232AB75E9F21}" presName="hierRoot2" presStyleCnt="0">
        <dgm:presLayoutVars>
          <dgm:hierBranch val="init"/>
        </dgm:presLayoutVars>
      </dgm:prSet>
      <dgm:spPr/>
    </dgm:pt>
    <dgm:pt modelId="{0A4B6B32-4DFF-4834-8359-A11FB00707EB}" type="pres">
      <dgm:prSet presAssocID="{8780AAAF-BDC6-4CAB-B5BD-232AB75E9F21}" presName="rootComposite" presStyleCnt="0"/>
      <dgm:spPr/>
    </dgm:pt>
    <dgm:pt modelId="{A3D74EC2-E091-4620-A0EB-28E3B5B7536D}" type="pres">
      <dgm:prSet presAssocID="{8780AAAF-BDC6-4CAB-B5BD-232AB75E9F21}" presName="rootText" presStyleLbl="node2" presStyleIdx="0" presStyleCnt="3" custScaleX="111709" custScaleY="56983" custLinFactNeighborX="249" custLinFactNeighborY="20896">
        <dgm:presLayoutVars>
          <dgm:chPref val="3"/>
        </dgm:presLayoutVars>
      </dgm:prSet>
      <dgm:spPr>
        <a:prstGeom prst="roundRect">
          <a:avLst/>
        </a:prstGeom>
      </dgm:spPr>
    </dgm:pt>
    <dgm:pt modelId="{F33D04E7-9C1F-43FD-82D8-6618EA05C704}" type="pres">
      <dgm:prSet presAssocID="{8780AAAF-BDC6-4CAB-B5BD-232AB75E9F21}" presName="rootConnector" presStyleLbl="node2" presStyleIdx="0" presStyleCnt="3"/>
      <dgm:spPr/>
    </dgm:pt>
    <dgm:pt modelId="{DBF0A903-2D0B-4DD4-B9E1-787FF6C391F9}" type="pres">
      <dgm:prSet presAssocID="{8780AAAF-BDC6-4CAB-B5BD-232AB75E9F21}" presName="hierChild4" presStyleCnt="0"/>
      <dgm:spPr/>
    </dgm:pt>
    <dgm:pt modelId="{D700D1AE-A2A3-41DA-B8D7-8E135EAED709}" type="pres">
      <dgm:prSet presAssocID="{BF92C8F5-DFAE-48C3-A3BB-659B3CBB9704}" presName="Name37" presStyleLbl="parChTrans1D3" presStyleIdx="0" presStyleCnt="3"/>
      <dgm:spPr/>
    </dgm:pt>
    <dgm:pt modelId="{E10918D5-2176-4D75-B544-3674799C4A7A}" type="pres">
      <dgm:prSet presAssocID="{C428C060-22DB-42F2-BD1A-E6F7CB3605EA}" presName="hierRoot2" presStyleCnt="0">
        <dgm:presLayoutVars>
          <dgm:hierBranch val="init"/>
        </dgm:presLayoutVars>
      </dgm:prSet>
      <dgm:spPr/>
    </dgm:pt>
    <dgm:pt modelId="{CD9CB8E2-FDBF-4D25-A903-B76D95E906BF}" type="pres">
      <dgm:prSet presAssocID="{C428C060-22DB-42F2-BD1A-E6F7CB3605EA}" presName="rootComposite" presStyleCnt="0"/>
      <dgm:spPr/>
    </dgm:pt>
    <dgm:pt modelId="{3E7592CA-AF4E-48A2-B768-1BDEE545DE29}" type="pres">
      <dgm:prSet presAssocID="{C428C060-22DB-42F2-BD1A-E6F7CB3605EA}" presName="rootText" presStyleLbl="node3" presStyleIdx="0" presStyleCnt="3" custScaleX="110631" custScaleY="264367" custLinFactNeighborX="-9908" custLinFactNeighborY="-3044">
        <dgm:presLayoutVars>
          <dgm:chPref val="3"/>
        </dgm:presLayoutVars>
      </dgm:prSet>
      <dgm:spPr>
        <a:prstGeom prst="roundRect">
          <a:avLst/>
        </a:prstGeom>
      </dgm:spPr>
    </dgm:pt>
    <dgm:pt modelId="{8BD12CA2-0087-4026-9394-2F56D08DF141}" type="pres">
      <dgm:prSet presAssocID="{C428C060-22DB-42F2-BD1A-E6F7CB3605EA}" presName="rootConnector" presStyleLbl="node3" presStyleIdx="0" presStyleCnt="3"/>
      <dgm:spPr/>
    </dgm:pt>
    <dgm:pt modelId="{BD2AEFBD-677B-488A-8A18-2D93B200E384}" type="pres">
      <dgm:prSet presAssocID="{C428C060-22DB-42F2-BD1A-E6F7CB3605EA}" presName="hierChild4" presStyleCnt="0"/>
      <dgm:spPr/>
    </dgm:pt>
    <dgm:pt modelId="{582EEAF3-2223-429E-8712-ED4A95064DEB}" type="pres">
      <dgm:prSet presAssocID="{C428C060-22DB-42F2-BD1A-E6F7CB3605EA}" presName="hierChild5" presStyleCnt="0"/>
      <dgm:spPr/>
    </dgm:pt>
    <dgm:pt modelId="{29E234C9-12B2-46BC-A634-AC1C502A0BC7}" type="pres">
      <dgm:prSet presAssocID="{8780AAAF-BDC6-4CAB-B5BD-232AB75E9F21}" presName="hierChild5" presStyleCnt="0"/>
      <dgm:spPr/>
    </dgm:pt>
    <dgm:pt modelId="{2ADAE52B-76A4-49E4-B8DD-90868B9310DD}" type="pres">
      <dgm:prSet presAssocID="{2288C0FD-FFE2-47B5-B7A0-71A83DBBC153}" presName="Name37" presStyleLbl="parChTrans1D2" presStyleIdx="1" presStyleCnt="3"/>
      <dgm:spPr/>
    </dgm:pt>
    <dgm:pt modelId="{F052DBA8-8777-4965-9552-27B406FF9980}" type="pres">
      <dgm:prSet presAssocID="{45BA8B6F-9C4E-458E-B5AD-CC0C9F0FEBEC}" presName="hierRoot2" presStyleCnt="0">
        <dgm:presLayoutVars>
          <dgm:hierBranch val="init"/>
        </dgm:presLayoutVars>
      </dgm:prSet>
      <dgm:spPr/>
    </dgm:pt>
    <dgm:pt modelId="{85212548-B55E-4E3D-8508-CA425D72FED9}" type="pres">
      <dgm:prSet presAssocID="{45BA8B6F-9C4E-458E-B5AD-CC0C9F0FEBEC}" presName="rootComposite" presStyleCnt="0"/>
      <dgm:spPr/>
    </dgm:pt>
    <dgm:pt modelId="{52210BDE-F6A1-41E1-A677-28A11ADE7F04}" type="pres">
      <dgm:prSet presAssocID="{45BA8B6F-9C4E-458E-B5AD-CC0C9F0FEBEC}" presName="rootText" presStyleLbl="node2" presStyleIdx="1" presStyleCnt="3" custScaleX="124583" custScaleY="56983" custLinFactNeighborX="518" custLinFactNeighborY="18868">
        <dgm:presLayoutVars>
          <dgm:chPref val="3"/>
        </dgm:presLayoutVars>
      </dgm:prSet>
      <dgm:spPr>
        <a:prstGeom prst="roundRect">
          <a:avLst/>
        </a:prstGeom>
      </dgm:spPr>
    </dgm:pt>
    <dgm:pt modelId="{CB3A88EA-C5B4-4156-9817-F21F7498984A}" type="pres">
      <dgm:prSet presAssocID="{45BA8B6F-9C4E-458E-B5AD-CC0C9F0FEBEC}" presName="rootConnector" presStyleLbl="node2" presStyleIdx="1" presStyleCnt="3"/>
      <dgm:spPr/>
    </dgm:pt>
    <dgm:pt modelId="{2BA28DA0-9A66-4C7B-B2D4-DB9819FB1DFB}" type="pres">
      <dgm:prSet presAssocID="{45BA8B6F-9C4E-458E-B5AD-CC0C9F0FEBEC}" presName="hierChild4" presStyleCnt="0"/>
      <dgm:spPr/>
    </dgm:pt>
    <dgm:pt modelId="{59C0EAF0-E87C-4B39-8DCB-1FC6DE81F25D}" type="pres">
      <dgm:prSet presAssocID="{5BDFC2E3-E796-44A6-8A7A-D23F188D2BC4}" presName="Name37" presStyleLbl="parChTrans1D3" presStyleIdx="1" presStyleCnt="3"/>
      <dgm:spPr/>
    </dgm:pt>
    <dgm:pt modelId="{AA233527-6C19-47D7-BDF9-8456E950B346}" type="pres">
      <dgm:prSet presAssocID="{50BE929F-B96D-4EFE-A84D-0AD960032836}" presName="hierRoot2" presStyleCnt="0">
        <dgm:presLayoutVars>
          <dgm:hierBranch val="init"/>
        </dgm:presLayoutVars>
      </dgm:prSet>
      <dgm:spPr/>
    </dgm:pt>
    <dgm:pt modelId="{02CD825D-EC1A-4661-8988-45053EA5AA30}" type="pres">
      <dgm:prSet presAssocID="{50BE929F-B96D-4EFE-A84D-0AD960032836}" presName="rootComposite" presStyleCnt="0"/>
      <dgm:spPr/>
    </dgm:pt>
    <dgm:pt modelId="{1C632F42-6105-4E24-B1F7-8C5C05829ACF}" type="pres">
      <dgm:prSet presAssocID="{50BE929F-B96D-4EFE-A84D-0AD960032836}" presName="rootText" presStyleLbl="node3" presStyleIdx="1" presStyleCnt="3" custScaleX="99994" custScaleY="161457" custLinFactNeighborX="-10129" custLinFactNeighborY="-15533">
        <dgm:presLayoutVars>
          <dgm:chPref val="3"/>
        </dgm:presLayoutVars>
      </dgm:prSet>
      <dgm:spPr>
        <a:prstGeom prst="roundRect">
          <a:avLst/>
        </a:prstGeom>
      </dgm:spPr>
    </dgm:pt>
    <dgm:pt modelId="{22C591CA-DAEC-47FE-B35E-84EA7DE3824A}" type="pres">
      <dgm:prSet presAssocID="{50BE929F-B96D-4EFE-A84D-0AD960032836}" presName="rootConnector" presStyleLbl="node3" presStyleIdx="1" presStyleCnt="3"/>
      <dgm:spPr/>
    </dgm:pt>
    <dgm:pt modelId="{F8CAFE1B-71A6-402A-A962-17C6BA8B3DD2}" type="pres">
      <dgm:prSet presAssocID="{50BE929F-B96D-4EFE-A84D-0AD960032836}" presName="hierChild4" presStyleCnt="0"/>
      <dgm:spPr/>
    </dgm:pt>
    <dgm:pt modelId="{1988E189-2C45-47D6-B79F-807F52589C58}" type="pres">
      <dgm:prSet presAssocID="{50BE929F-B96D-4EFE-A84D-0AD960032836}" presName="hierChild5" presStyleCnt="0"/>
      <dgm:spPr/>
    </dgm:pt>
    <dgm:pt modelId="{B874D4D9-2DFE-4F64-8469-16C01BC96BD9}" type="pres">
      <dgm:prSet presAssocID="{45BA8B6F-9C4E-458E-B5AD-CC0C9F0FEBEC}" presName="hierChild5" presStyleCnt="0"/>
      <dgm:spPr/>
    </dgm:pt>
    <dgm:pt modelId="{FE3DD4F0-F1A2-4A07-8B8D-7CD0098F2D20}" type="pres">
      <dgm:prSet presAssocID="{3FEC82A0-5A90-4D24-A37E-D695F04064AF}" presName="Name37" presStyleLbl="parChTrans1D2" presStyleIdx="2" presStyleCnt="3"/>
      <dgm:spPr/>
    </dgm:pt>
    <dgm:pt modelId="{518AECC9-7667-4897-A9C7-8FA1AB27BC56}" type="pres">
      <dgm:prSet presAssocID="{868F6F99-5A7B-4363-ACCF-B25B40FC3508}" presName="hierRoot2" presStyleCnt="0">
        <dgm:presLayoutVars>
          <dgm:hierBranch val="init"/>
        </dgm:presLayoutVars>
      </dgm:prSet>
      <dgm:spPr/>
    </dgm:pt>
    <dgm:pt modelId="{19D26FE9-D7C5-43E4-8FA1-A8A6D2E1744C}" type="pres">
      <dgm:prSet presAssocID="{868F6F99-5A7B-4363-ACCF-B25B40FC3508}" presName="rootComposite" presStyleCnt="0"/>
      <dgm:spPr/>
    </dgm:pt>
    <dgm:pt modelId="{39FF1092-CEF3-4173-BA4E-B960290E0773}" type="pres">
      <dgm:prSet presAssocID="{868F6F99-5A7B-4363-ACCF-B25B40FC3508}" presName="rootText" presStyleLbl="node2" presStyleIdx="2" presStyleCnt="3" custScaleX="111709" custScaleY="56983" custLinFactNeighborX="600" custLinFactNeighborY="19145">
        <dgm:presLayoutVars>
          <dgm:chPref val="3"/>
        </dgm:presLayoutVars>
      </dgm:prSet>
      <dgm:spPr>
        <a:prstGeom prst="roundRect">
          <a:avLst/>
        </a:prstGeom>
      </dgm:spPr>
    </dgm:pt>
    <dgm:pt modelId="{16C8BA6C-9E54-48C3-9381-3F2CE04FA468}" type="pres">
      <dgm:prSet presAssocID="{868F6F99-5A7B-4363-ACCF-B25B40FC3508}" presName="rootConnector" presStyleLbl="node2" presStyleIdx="2" presStyleCnt="3"/>
      <dgm:spPr/>
    </dgm:pt>
    <dgm:pt modelId="{824C4503-0539-467F-8DB3-FA3FC220C089}" type="pres">
      <dgm:prSet presAssocID="{868F6F99-5A7B-4363-ACCF-B25B40FC3508}" presName="hierChild4" presStyleCnt="0"/>
      <dgm:spPr/>
    </dgm:pt>
    <dgm:pt modelId="{C114DD15-F5D3-4046-82FA-3E90576E72E6}" type="pres">
      <dgm:prSet presAssocID="{4B87C8CC-125F-411F-9215-626BA3DBB161}" presName="Name37" presStyleLbl="parChTrans1D3" presStyleIdx="2" presStyleCnt="3"/>
      <dgm:spPr/>
    </dgm:pt>
    <dgm:pt modelId="{383917A4-3196-4495-996A-B7A88199BA25}" type="pres">
      <dgm:prSet presAssocID="{35E486A5-1DC4-4864-8AB4-034B27767D2C}" presName="hierRoot2" presStyleCnt="0">
        <dgm:presLayoutVars>
          <dgm:hierBranch val="init"/>
        </dgm:presLayoutVars>
      </dgm:prSet>
      <dgm:spPr/>
    </dgm:pt>
    <dgm:pt modelId="{D6A973F7-10CA-4DE6-8DA9-1B64C0542850}" type="pres">
      <dgm:prSet presAssocID="{35E486A5-1DC4-4864-8AB4-034B27767D2C}" presName="rootComposite" presStyleCnt="0"/>
      <dgm:spPr/>
    </dgm:pt>
    <dgm:pt modelId="{3FB244F0-1017-4FCA-9FA1-4BB229CFDEFF}" type="pres">
      <dgm:prSet presAssocID="{35E486A5-1DC4-4864-8AB4-034B27767D2C}" presName="rootText" presStyleLbl="node3" presStyleIdx="2" presStyleCnt="3" custScaleX="99994" custScaleY="276763" custLinFactNeighborX="-5533" custLinFactNeighborY="-11636">
        <dgm:presLayoutVars>
          <dgm:chPref val="3"/>
        </dgm:presLayoutVars>
      </dgm:prSet>
      <dgm:spPr>
        <a:prstGeom prst="roundRect">
          <a:avLst/>
        </a:prstGeom>
      </dgm:spPr>
    </dgm:pt>
    <dgm:pt modelId="{755EF918-3367-4246-9A95-10E24EF37D3F}" type="pres">
      <dgm:prSet presAssocID="{35E486A5-1DC4-4864-8AB4-034B27767D2C}" presName="rootConnector" presStyleLbl="node3" presStyleIdx="2" presStyleCnt="3"/>
      <dgm:spPr/>
    </dgm:pt>
    <dgm:pt modelId="{EECF8FE2-04B5-41C4-A9F2-C4B2E484F026}" type="pres">
      <dgm:prSet presAssocID="{35E486A5-1DC4-4864-8AB4-034B27767D2C}" presName="hierChild4" presStyleCnt="0"/>
      <dgm:spPr/>
    </dgm:pt>
    <dgm:pt modelId="{0D0B3460-CF64-4ECE-B42D-8912F31A971F}" type="pres">
      <dgm:prSet presAssocID="{35E486A5-1DC4-4864-8AB4-034B27767D2C}" presName="hierChild5" presStyleCnt="0"/>
      <dgm:spPr/>
    </dgm:pt>
    <dgm:pt modelId="{7D11F2C9-6943-4016-B977-E2947AD2660C}" type="pres">
      <dgm:prSet presAssocID="{868F6F99-5A7B-4363-ACCF-B25B40FC3508}" presName="hierChild5" presStyleCnt="0"/>
      <dgm:spPr/>
    </dgm:pt>
    <dgm:pt modelId="{789F036C-C6EB-45CC-9D9D-7EB5C786C3AD}" type="pres">
      <dgm:prSet presAssocID="{878730ED-5B10-4988-9503-CA590BF1ED4A}" presName="hierChild3" presStyleCnt="0"/>
      <dgm:spPr/>
    </dgm:pt>
  </dgm:ptLst>
  <dgm:cxnLst>
    <dgm:cxn modelId="{90CC1C06-4A44-454B-BCBD-FB88AEFB2DFC}" type="presOf" srcId="{878730ED-5B10-4988-9503-CA590BF1ED4A}" destId="{24515B58-236A-480E-B09C-4E06FB7AE5A7}" srcOrd="0" destOrd="0" presId="urn:microsoft.com/office/officeart/2005/8/layout/orgChart1"/>
    <dgm:cxn modelId="{07BF960A-C2F7-4D1B-9D5B-CDA805AD0F5C}" type="presOf" srcId="{8780AAAF-BDC6-4CAB-B5BD-232AB75E9F21}" destId="{A3D74EC2-E091-4620-A0EB-28E3B5B7536D}" srcOrd="0" destOrd="0" presId="urn:microsoft.com/office/officeart/2005/8/layout/orgChart1"/>
    <dgm:cxn modelId="{19B49116-1D13-412A-B54A-A95EA16BB5D9}" srcId="{8780AAAF-BDC6-4CAB-B5BD-232AB75E9F21}" destId="{C428C060-22DB-42F2-BD1A-E6F7CB3605EA}" srcOrd="0" destOrd="0" parTransId="{BF92C8F5-DFAE-48C3-A3BB-659B3CBB9704}" sibTransId="{7F0BA223-1E62-4A69-B986-F4609FA763D0}"/>
    <dgm:cxn modelId="{86330818-BA1D-4819-BB71-1918A1B354F9}" srcId="{45BA8B6F-9C4E-458E-B5AD-CC0C9F0FEBEC}" destId="{50BE929F-B96D-4EFE-A84D-0AD960032836}" srcOrd="0" destOrd="0" parTransId="{5BDFC2E3-E796-44A6-8A7A-D23F188D2BC4}" sibTransId="{16109508-19F7-4B78-A372-3B7B1660250A}"/>
    <dgm:cxn modelId="{EDE73328-9F9D-4B19-BCF2-80A24FB9B4A9}" srcId="{878730ED-5B10-4988-9503-CA590BF1ED4A}" destId="{868F6F99-5A7B-4363-ACCF-B25B40FC3508}" srcOrd="2" destOrd="0" parTransId="{3FEC82A0-5A90-4D24-A37E-D695F04064AF}" sibTransId="{6A9ED3F4-0AC5-4757-8C3B-6FE038817765}"/>
    <dgm:cxn modelId="{06944E28-8108-49CE-A001-A39766C5C497}" type="presOf" srcId="{50BE929F-B96D-4EFE-A84D-0AD960032836}" destId="{1C632F42-6105-4E24-B1F7-8C5C05829ACF}" srcOrd="0" destOrd="0" presId="urn:microsoft.com/office/officeart/2005/8/layout/orgChart1"/>
    <dgm:cxn modelId="{9D38B639-BF09-4127-9B51-242540874806}" type="presOf" srcId="{878730ED-5B10-4988-9503-CA590BF1ED4A}" destId="{84FFCBC4-F695-40FF-9D2A-2178427572B0}" srcOrd="1" destOrd="0" presId="urn:microsoft.com/office/officeart/2005/8/layout/orgChart1"/>
    <dgm:cxn modelId="{58D6773A-E401-497B-BF6E-84911ED2D6A5}" type="presOf" srcId="{45BA8B6F-9C4E-458E-B5AD-CC0C9F0FEBEC}" destId="{52210BDE-F6A1-41E1-A677-28A11ADE7F04}" srcOrd="0" destOrd="0" presId="urn:microsoft.com/office/officeart/2005/8/layout/orgChart1"/>
    <dgm:cxn modelId="{97EBB95D-DDA8-4583-86EE-170B919E1BBB}" type="presOf" srcId="{35E486A5-1DC4-4864-8AB4-034B27767D2C}" destId="{755EF918-3367-4246-9A95-10E24EF37D3F}" srcOrd="1" destOrd="0" presId="urn:microsoft.com/office/officeart/2005/8/layout/orgChart1"/>
    <dgm:cxn modelId="{40C68443-62A0-487C-AA39-9C3A5088C75C}" type="presOf" srcId="{BF92C8F5-DFAE-48C3-A3BB-659B3CBB9704}" destId="{D700D1AE-A2A3-41DA-B8D7-8E135EAED709}" srcOrd="0" destOrd="0" presId="urn:microsoft.com/office/officeart/2005/8/layout/orgChart1"/>
    <dgm:cxn modelId="{06777B4A-5B0E-4074-8735-2C7F8D76A352}" type="presOf" srcId="{5BDFC2E3-E796-44A6-8A7A-D23F188D2BC4}" destId="{59C0EAF0-E87C-4B39-8DCB-1FC6DE81F25D}" srcOrd="0" destOrd="0" presId="urn:microsoft.com/office/officeart/2005/8/layout/orgChart1"/>
    <dgm:cxn modelId="{E7839A6B-4169-40F9-AC15-6ED905684C5A}" type="presOf" srcId="{35E486A5-1DC4-4864-8AB4-034B27767D2C}" destId="{3FB244F0-1017-4FCA-9FA1-4BB229CFDEFF}" srcOrd="0" destOrd="0" presId="urn:microsoft.com/office/officeart/2005/8/layout/orgChart1"/>
    <dgm:cxn modelId="{42376E6F-366C-4C62-8499-A2FA3A655E24}" type="presOf" srcId="{2288C0FD-FFE2-47B5-B7A0-71A83DBBC153}" destId="{2ADAE52B-76A4-49E4-B8DD-90868B9310DD}" srcOrd="0" destOrd="0" presId="urn:microsoft.com/office/officeart/2005/8/layout/orgChart1"/>
    <dgm:cxn modelId="{4156AD54-C6F6-4F1B-9240-CF966FB6042E}" srcId="{868F6F99-5A7B-4363-ACCF-B25B40FC3508}" destId="{35E486A5-1DC4-4864-8AB4-034B27767D2C}" srcOrd="0" destOrd="0" parTransId="{4B87C8CC-125F-411F-9215-626BA3DBB161}" sibTransId="{8496D116-0A82-4197-A427-B938379AF7F0}"/>
    <dgm:cxn modelId="{111BAC5A-4CA8-4109-AC35-1EFC917A0B12}" type="presOf" srcId="{C428C060-22DB-42F2-BD1A-E6F7CB3605EA}" destId="{3E7592CA-AF4E-48A2-B768-1BDEE545DE29}" srcOrd="0" destOrd="0" presId="urn:microsoft.com/office/officeart/2005/8/layout/orgChart1"/>
    <dgm:cxn modelId="{F65CF786-F964-41A0-A262-4D52C4804AD7}" type="presOf" srcId="{45BA8B6F-9C4E-458E-B5AD-CC0C9F0FEBEC}" destId="{CB3A88EA-C5B4-4156-9817-F21F7498984A}" srcOrd="1" destOrd="0" presId="urn:microsoft.com/office/officeart/2005/8/layout/orgChart1"/>
    <dgm:cxn modelId="{F78C7589-6758-4941-9053-6DD19B0F100D}" type="presOf" srcId="{98BA4C2D-6C3C-40A0-9B3E-2B55968D24F6}" destId="{C059C74A-64AF-45DB-B9A2-86CC47FB6D3D}" srcOrd="0" destOrd="0" presId="urn:microsoft.com/office/officeart/2005/8/layout/orgChart1"/>
    <dgm:cxn modelId="{F006649C-A40E-4807-888D-09B9F5DD7265}" type="presOf" srcId="{868F6F99-5A7B-4363-ACCF-B25B40FC3508}" destId="{39FF1092-CEF3-4173-BA4E-B960290E0773}" srcOrd="0" destOrd="0" presId="urn:microsoft.com/office/officeart/2005/8/layout/orgChart1"/>
    <dgm:cxn modelId="{ACEBEEA8-FB7D-43B6-8D36-DC5B2A0EF0A8}" type="presOf" srcId="{4B87C8CC-125F-411F-9215-626BA3DBB161}" destId="{C114DD15-F5D3-4046-82FA-3E90576E72E6}" srcOrd="0" destOrd="0" presId="urn:microsoft.com/office/officeart/2005/8/layout/orgChart1"/>
    <dgm:cxn modelId="{B2C6AAB0-97B2-4622-88C2-EEB906E23376}" type="presOf" srcId="{8780AAAF-BDC6-4CAB-B5BD-232AB75E9F21}" destId="{F33D04E7-9C1F-43FD-82D8-6618EA05C704}" srcOrd="1" destOrd="0" presId="urn:microsoft.com/office/officeart/2005/8/layout/orgChart1"/>
    <dgm:cxn modelId="{95E33AB5-05DF-4540-ADF7-870CCCE0DDEF}" srcId="{A18A8FD5-865E-4E83-B97C-9E53D8B4273A}" destId="{878730ED-5B10-4988-9503-CA590BF1ED4A}" srcOrd="0" destOrd="0" parTransId="{C6D1E60F-D36D-48AF-BBF6-C98BD3685A5B}" sibTransId="{9B193E32-7C7C-412C-82CC-4A5143E595DC}"/>
    <dgm:cxn modelId="{B47B1FB8-8951-4650-BDF7-858D9324D65C}" type="presOf" srcId="{3FEC82A0-5A90-4D24-A37E-D695F04064AF}" destId="{FE3DD4F0-F1A2-4A07-8B8D-7CD0098F2D20}" srcOrd="0" destOrd="0" presId="urn:microsoft.com/office/officeart/2005/8/layout/orgChart1"/>
    <dgm:cxn modelId="{539BC8C4-40D5-4EDE-83E9-55DBBA62D271}" type="presOf" srcId="{50BE929F-B96D-4EFE-A84D-0AD960032836}" destId="{22C591CA-DAEC-47FE-B35E-84EA7DE3824A}" srcOrd="1" destOrd="0" presId="urn:microsoft.com/office/officeart/2005/8/layout/orgChart1"/>
    <dgm:cxn modelId="{6C1572D5-0273-40C7-AEF1-5EBE22900249}" type="presOf" srcId="{C428C060-22DB-42F2-BD1A-E6F7CB3605EA}" destId="{8BD12CA2-0087-4026-9394-2F56D08DF141}" srcOrd="1" destOrd="0" presId="urn:microsoft.com/office/officeart/2005/8/layout/orgChart1"/>
    <dgm:cxn modelId="{D89DE5D5-3441-41AF-86AB-99F4AED75260}" type="presOf" srcId="{A18A8FD5-865E-4E83-B97C-9E53D8B4273A}" destId="{47815595-29F1-4038-A3EC-D068370CB5FB}" srcOrd="0" destOrd="0" presId="urn:microsoft.com/office/officeart/2005/8/layout/orgChart1"/>
    <dgm:cxn modelId="{3F31A5DF-DE02-4B9D-8051-1841CF5587C8}" srcId="{878730ED-5B10-4988-9503-CA590BF1ED4A}" destId="{8780AAAF-BDC6-4CAB-B5BD-232AB75E9F21}" srcOrd="0" destOrd="0" parTransId="{98BA4C2D-6C3C-40A0-9B3E-2B55968D24F6}" sibTransId="{1DDCB114-5DB3-4B9A-8421-2586F36E888D}"/>
    <dgm:cxn modelId="{5A0B57EA-148D-4ADA-87ED-74A1511685E3}" type="presOf" srcId="{868F6F99-5A7B-4363-ACCF-B25B40FC3508}" destId="{16C8BA6C-9E54-48C3-9381-3F2CE04FA468}" srcOrd="1" destOrd="0" presId="urn:microsoft.com/office/officeart/2005/8/layout/orgChart1"/>
    <dgm:cxn modelId="{D5AA19ED-862C-49F0-86CC-5F8A817D60BD}" srcId="{878730ED-5B10-4988-9503-CA590BF1ED4A}" destId="{45BA8B6F-9C4E-458E-B5AD-CC0C9F0FEBEC}" srcOrd="1" destOrd="0" parTransId="{2288C0FD-FFE2-47B5-B7A0-71A83DBBC153}" sibTransId="{F0F6FAE3-A588-469B-89FA-809271D3D4E6}"/>
    <dgm:cxn modelId="{21581A65-38BD-4B1A-A188-9DE928573B75}" type="presParOf" srcId="{47815595-29F1-4038-A3EC-D068370CB5FB}" destId="{2C378927-4D98-4646-A1C2-27390D2ED8E4}" srcOrd="0" destOrd="0" presId="urn:microsoft.com/office/officeart/2005/8/layout/orgChart1"/>
    <dgm:cxn modelId="{9336D03C-9449-4C94-A023-9FC211886E34}" type="presParOf" srcId="{2C378927-4D98-4646-A1C2-27390D2ED8E4}" destId="{3FC423C0-D199-4F27-B92D-C8A5DF59A6AF}" srcOrd="0" destOrd="0" presId="urn:microsoft.com/office/officeart/2005/8/layout/orgChart1"/>
    <dgm:cxn modelId="{4BADB137-E6EC-4078-B67C-D42E560273C8}" type="presParOf" srcId="{3FC423C0-D199-4F27-B92D-C8A5DF59A6AF}" destId="{24515B58-236A-480E-B09C-4E06FB7AE5A7}" srcOrd="0" destOrd="0" presId="urn:microsoft.com/office/officeart/2005/8/layout/orgChart1"/>
    <dgm:cxn modelId="{0611AF7B-2D43-4629-93DF-037B72767306}" type="presParOf" srcId="{3FC423C0-D199-4F27-B92D-C8A5DF59A6AF}" destId="{84FFCBC4-F695-40FF-9D2A-2178427572B0}" srcOrd="1" destOrd="0" presId="urn:microsoft.com/office/officeart/2005/8/layout/orgChart1"/>
    <dgm:cxn modelId="{AEF58EAD-B03B-4625-8486-999641EAC95A}" type="presParOf" srcId="{2C378927-4D98-4646-A1C2-27390D2ED8E4}" destId="{6F68D6DC-FB72-426E-B66B-F3FA289B69AB}" srcOrd="1" destOrd="0" presId="urn:microsoft.com/office/officeart/2005/8/layout/orgChart1"/>
    <dgm:cxn modelId="{149ED276-0188-4A15-9410-869AF5AEB82C}" type="presParOf" srcId="{6F68D6DC-FB72-426E-B66B-F3FA289B69AB}" destId="{C059C74A-64AF-45DB-B9A2-86CC47FB6D3D}" srcOrd="0" destOrd="0" presId="urn:microsoft.com/office/officeart/2005/8/layout/orgChart1"/>
    <dgm:cxn modelId="{827AB6EF-BBC2-4A33-BAE3-23CD569BD6DF}" type="presParOf" srcId="{6F68D6DC-FB72-426E-B66B-F3FA289B69AB}" destId="{5728568A-89DA-436B-B455-85B75A88DED0}" srcOrd="1" destOrd="0" presId="urn:microsoft.com/office/officeart/2005/8/layout/orgChart1"/>
    <dgm:cxn modelId="{363FA623-6E59-481C-A54D-79E869174A19}" type="presParOf" srcId="{5728568A-89DA-436B-B455-85B75A88DED0}" destId="{0A4B6B32-4DFF-4834-8359-A11FB00707EB}" srcOrd="0" destOrd="0" presId="urn:microsoft.com/office/officeart/2005/8/layout/orgChart1"/>
    <dgm:cxn modelId="{4C32F700-8574-495E-B3C9-A3F56CBA5FAD}" type="presParOf" srcId="{0A4B6B32-4DFF-4834-8359-A11FB00707EB}" destId="{A3D74EC2-E091-4620-A0EB-28E3B5B7536D}" srcOrd="0" destOrd="0" presId="urn:microsoft.com/office/officeart/2005/8/layout/orgChart1"/>
    <dgm:cxn modelId="{F277A12C-900D-4845-BDE9-BEB162507EDF}" type="presParOf" srcId="{0A4B6B32-4DFF-4834-8359-A11FB00707EB}" destId="{F33D04E7-9C1F-43FD-82D8-6618EA05C704}" srcOrd="1" destOrd="0" presId="urn:microsoft.com/office/officeart/2005/8/layout/orgChart1"/>
    <dgm:cxn modelId="{E619AE55-0E2E-45A7-A99D-09842404F042}" type="presParOf" srcId="{5728568A-89DA-436B-B455-85B75A88DED0}" destId="{DBF0A903-2D0B-4DD4-B9E1-787FF6C391F9}" srcOrd="1" destOrd="0" presId="urn:microsoft.com/office/officeart/2005/8/layout/orgChart1"/>
    <dgm:cxn modelId="{0F8D8050-D117-4DD6-8B6C-D077747C0DAE}" type="presParOf" srcId="{DBF0A903-2D0B-4DD4-B9E1-787FF6C391F9}" destId="{D700D1AE-A2A3-41DA-B8D7-8E135EAED709}" srcOrd="0" destOrd="0" presId="urn:microsoft.com/office/officeart/2005/8/layout/orgChart1"/>
    <dgm:cxn modelId="{D5E777CC-8350-4AA7-98F3-8A9760B6D43E}" type="presParOf" srcId="{DBF0A903-2D0B-4DD4-B9E1-787FF6C391F9}" destId="{E10918D5-2176-4D75-B544-3674799C4A7A}" srcOrd="1" destOrd="0" presId="urn:microsoft.com/office/officeart/2005/8/layout/orgChart1"/>
    <dgm:cxn modelId="{58792D6E-FD64-48D7-ADA0-70D58486C770}" type="presParOf" srcId="{E10918D5-2176-4D75-B544-3674799C4A7A}" destId="{CD9CB8E2-FDBF-4D25-A903-B76D95E906BF}" srcOrd="0" destOrd="0" presId="urn:microsoft.com/office/officeart/2005/8/layout/orgChart1"/>
    <dgm:cxn modelId="{CE6C1104-AAA4-430F-AD0B-440D9F6205B3}" type="presParOf" srcId="{CD9CB8E2-FDBF-4D25-A903-B76D95E906BF}" destId="{3E7592CA-AF4E-48A2-B768-1BDEE545DE29}" srcOrd="0" destOrd="0" presId="urn:microsoft.com/office/officeart/2005/8/layout/orgChart1"/>
    <dgm:cxn modelId="{535B3E93-65A3-4AE8-B1D6-E68A65FE6760}" type="presParOf" srcId="{CD9CB8E2-FDBF-4D25-A903-B76D95E906BF}" destId="{8BD12CA2-0087-4026-9394-2F56D08DF141}" srcOrd="1" destOrd="0" presId="urn:microsoft.com/office/officeart/2005/8/layout/orgChart1"/>
    <dgm:cxn modelId="{D22C23EB-5EB8-4751-BF4B-E453A70E9C91}" type="presParOf" srcId="{E10918D5-2176-4D75-B544-3674799C4A7A}" destId="{BD2AEFBD-677B-488A-8A18-2D93B200E384}" srcOrd="1" destOrd="0" presId="urn:microsoft.com/office/officeart/2005/8/layout/orgChart1"/>
    <dgm:cxn modelId="{17AEFFE9-2D4C-47D5-8FF6-ABECE81D2F1D}" type="presParOf" srcId="{E10918D5-2176-4D75-B544-3674799C4A7A}" destId="{582EEAF3-2223-429E-8712-ED4A95064DEB}" srcOrd="2" destOrd="0" presId="urn:microsoft.com/office/officeart/2005/8/layout/orgChart1"/>
    <dgm:cxn modelId="{990C805E-820B-4D23-BF1A-56CEC4D19C69}" type="presParOf" srcId="{5728568A-89DA-436B-B455-85B75A88DED0}" destId="{29E234C9-12B2-46BC-A634-AC1C502A0BC7}" srcOrd="2" destOrd="0" presId="urn:microsoft.com/office/officeart/2005/8/layout/orgChart1"/>
    <dgm:cxn modelId="{2D8B6521-A122-4C7D-AB69-4E0AAF440970}" type="presParOf" srcId="{6F68D6DC-FB72-426E-B66B-F3FA289B69AB}" destId="{2ADAE52B-76A4-49E4-B8DD-90868B9310DD}" srcOrd="2" destOrd="0" presId="urn:microsoft.com/office/officeart/2005/8/layout/orgChart1"/>
    <dgm:cxn modelId="{B63C0280-A9BC-476A-8FA6-7D646DC9E7B9}" type="presParOf" srcId="{6F68D6DC-FB72-426E-B66B-F3FA289B69AB}" destId="{F052DBA8-8777-4965-9552-27B406FF9980}" srcOrd="3" destOrd="0" presId="urn:microsoft.com/office/officeart/2005/8/layout/orgChart1"/>
    <dgm:cxn modelId="{D15006EE-7564-4BDB-8451-0B79040E708E}" type="presParOf" srcId="{F052DBA8-8777-4965-9552-27B406FF9980}" destId="{85212548-B55E-4E3D-8508-CA425D72FED9}" srcOrd="0" destOrd="0" presId="urn:microsoft.com/office/officeart/2005/8/layout/orgChart1"/>
    <dgm:cxn modelId="{33BED9CD-3D38-40B6-922A-D97C1CA90239}" type="presParOf" srcId="{85212548-B55E-4E3D-8508-CA425D72FED9}" destId="{52210BDE-F6A1-41E1-A677-28A11ADE7F04}" srcOrd="0" destOrd="0" presId="urn:microsoft.com/office/officeart/2005/8/layout/orgChart1"/>
    <dgm:cxn modelId="{FCB8FC77-39A5-4432-A06A-CB7993F17931}" type="presParOf" srcId="{85212548-B55E-4E3D-8508-CA425D72FED9}" destId="{CB3A88EA-C5B4-4156-9817-F21F7498984A}" srcOrd="1" destOrd="0" presId="urn:microsoft.com/office/officeart/2005/8/layout/orgChart1"/>
    <dgm:cxn modelId="{FC564A32-F71C-4F48-AEEB-F052ECE07D04}" type="presParOf" srcId="{F052DBA8-8777-4965-9552-27B406FF9980}" destId="{2BA28DA0-9A66-4C7B-B2D4-DB9819FB1DFB}" srcOrd="1" destOrd="0" presId="urn:microsoft.com/office/officeart/2005/8/layout/orgChart1"/>
    <dgm:cxn modelId="{51D65CE7-D057-4ED8-B60E-2AEA90BE3D7E}" type="presParOf" srcId="{2BA28DA0-9A66-4C7B-B2D4-DB9819FB1DFB}" destId="{59C0EAF0-E87C-4B39-8DCB-1FC6DE81F25D}" srcOrd="0" destOrd="0" presId="urn:microsoft.com/office/officeart/2005/8/layout/orgChart1"/>
    <dgm:cxn modelId="{5D3F2DCE-7004-4E91-B1A5-D311067D5317}" type="presParOf" srcId="{2BA28DA0-9A66-4C7B-B2D4-DB9819FB1DFB}" destId="{AA233527-6C19-47D7-BDF9-8456E950B346}" srcOrd="1" destOrd="0" presId="urn:microsoft.com/office/officeart/2005/8/layout/orgChart1"/>
    <dgm:cxn modelId="{AFA2DDA8-C234-4121-A340-9A146BD1F96E}" type="presParOf" srcId="{AA233527-6C19-47D7-BDF9-8456E950B346}" destId="{02CD825D-EC1A-4661-8988-45053EA5AA30}" srcOrd="0" destOrd="0" presId="urn:microsoft.com/office/officeart/2005/8/layout/orgChart1"/>
    <dgm:cxn modelId="{789F9988-1D5A-48EB-AB82-BAB888B34030}" type="presParOf" srcId="{02CD825D-EC1A-4661-8988-45053EA5AA30}" destId="{1C632F42-6105-4E24-B1F7-8C5C05829ACF}" srcOrd="0" destOrd="0" presId="urn:microsoft.com/office/officeart/2005/8/layout/orgChart1"/>
    <dgm:cxn modelId="{4935FEBD-C091-4747-9DE5-ED74AB14807B}" type="presParOf" srcId="{02CD825D-EC1A-4661-8988-45053EA5AA30}" destId="{22C591CA-DAEC-47FE-B35E-84EA7DE3824A}" srcOrd="1" destOrd="0" presId="urn:microsoft.com/office/officeart/2005/8/layout/orgChart1"/>
    <dgm:cxn modelId="{1360C04E-80D0-4EC7-8ACA-1D1EF2BD9EEA}" type="presParOf" srcId="{AA233527-6C19-47D7-BDF9-8456E950B346}" destId="{F8CAFE1B-71A6-402A-A962-17C6BA8B3DD2}" srcOrd="1" destOrd="0" presId="urn:microsoft.com/office/officeart/2005/8/layout/orgChart1"/>
    <dgm:cxn modelId="{726E7088-39BC-4680-BD56-639F2BA48045}" type="presParOf" srcId="{AA233527-6C19-47D7-BDF9-8456E950B346}" destId="{1988E189-2C45-47D6-B79F-807F52589C58}" srcOrd="2" destOrd="0" presId="urn:microsoft.com/office/officeart/2005/8/layout/orgChart1"/>
    <dgm:cxn modelId="{ADEECB13-FDC0-48BA-ADB5-FC6695C7FFD3}" type="presParOf" srcId="{F052DBA8-8777-4965-9552-27B406FF9980}" destId="{B874D4D9-2DFE-4F64-8469-16C01BC96BD9}" srcOrd="2" destOrd="0" presId="urn:microsoft.com/office/officeart/2005/8/layout/orgChart1"/>
    <dgm:cxn modelId="{76B76F21-1E94-4E29-B27C-798DB82A0776}" type="presParOf" srcId="{6F68D6DC-FB72-426E-B66B-F3FA289B69AB}" destId="{FE3DD4F0-F1A2-4A07-8B8D-7CD0098F2D20}" srcOrd="4" destOrd="0" presId="urn:microsoft.com/office/officeart/2005/8/layout/orgChart1"/>
    <dgm:cxn modelId="{C2CB2F2E-3BFB-49D0-9AFA-7825A4AD9773}" type="presParOf" srcId="{6F68D6DC-FB72-426E-B66B-F3FA289B69AB}" destId="{518AECC9-7667-4897-A9C7-8FA1AB27BC56}" srcOrd="5" destOrd="0" presId="urn:microsoft.com/office/officeart/2005/8/layout/orgChart1"/>
    <dgm:cxn modelId="{B2938943-7321-4265-B3D9-0342EA43A057}" type="presParOf" srcId="{518AECC9-7667-4897-A9C7-8FA1AB27BC56}" destId="{19D26FE9-D7C5-43E4-8FA1-A8A6D2E1744C}" srcOrd="0" destOrd="0" presId="urn:microsoft.com/office/officeart/2005/8/layout/orgChart1"/>
    <dgm:cxn modelId="{15C3375E-782A-4F91-9D39-5DDB05E78F4A}" type="presParOf" srcId="{19D26FE9-D7C5-43E4-8FA1-A8A6D2E1744C}" destId="{39FF1092-CEF3-4173-BA4E-B960290E0773}" srcOrd="0" destOrd="0" presId="urn:microsoft.com/office/officeart/2005/8/layout/orgChart1"/>
    <dgm:cxn modelId="{8B195752-31A1-4070-A6D5-FCD4EB36C1CC}" type="presParOf" srcId="{19D26FE9-D7C5-43E4-8FA1-A8A6D2E1744C}" destId="{16C8BA6C-9E54-48C3-9381-3F2CE04FA468}" srcOrd="1" destOrd="0" presId="urn:microsoft.com/office/officeart/2005/8/layout/orgChart1"/>
    <dgm:cxn modelId="{8BA19F57-EF60-43C9-A3CC-962F1F8B8466}" type="presParOf" srcId="{518AECC9-7667-4897-A9C7-8FA1AB27BC56}" destId="{824C4503-0539-467F-8DB3-FA3FC220C089}" srcOrd="1" destOrd="0" presId="urn:microsoft.com/office/officeart/2005/8/layout/orgChart1"/>
    <dgm:cxn modelId="{D3DF522E-82AC-4047-988A-9E58CA05CE3C}" type="presParOf" srcId="{824C4503-0539-467F-8DB3-FA3FC220C089}" destId="{C114DD15-F5D3-4046-82FA-3E90576E72E6}" srcOrd="0" destOrd="0" presId="urn:microsoft.com/office/officeart/2005/8/layout/orgChart1"/>
    <dgm:cxn modelId="{0721192A-5652-46BE-AB62-2FAD2B7DFF3C}" type="presParOf" srcId="{824C4503-0539-467F-8DB3-FA3FC220C089}" destId="{383917A4-3196-4495-996A-B7A88199BA25}" srcOrd="1" destOrd="0" presId="urn:microsoft.com/office/officeart/2005/8/layout/orgChart1"/>
    <dgm:cxn modelId="{E160CB0A-484E-4FF3-A5B4-C94F4CA77A74}" type="presParOf" srcId="{383917A4-3196-4495-996A-B7A88199BA25}" destId="{D6A973F7-10CA-4DE6-8DA9-1B64C0542850}" srcOrd="0" destOrd="0" presId="urn:microsoft.com/office/officeart/2005/8/layout/orgChart1"/>
    <dgm:cxn modelId="{DA2DA757-2431-48EE-98F9-B98550B4071C}" type="presParOf" srcId="{D6A973F7-10CA-4DE6-8DA9-1B64C0542850}" destId="{3FB244F0-1017-4FCA-9FA1-4BB229CFDEFF}" srcOrd="0" destOrd="0" presId="urn:microsoft.com/office/officeart/2005/8/layout/orgChart1"/>
    <dgm:cxn modelId="{85378A28-9546-4099-8BD7-86CC7F2FDA6B}" type="presParOf" srcId="{D6A973F7-10CA-4DE6-8DA9-1B64C0542850}" destId="{755EF918-3367-4246-9A95-10E24EF37D3F}" srcOrd="1" destOrd="0" presId="urn:microsoft.com/office/officeart/2005/8/layout/orgChart1"/>
    <dgm:cxn modelId="{0B3E6ADE-8906-4D95-8CCA-4711BBC51847}" type="presParOf" srcId="{383917A4-3196-4495-996A-B7A88199BA25}" destId="{EECF8FE2-04B5-41C4-A9F2-C4B2E484F026}" srcOrd="1" destOrd="0" presId="urn:microsoft.com/office/officeart/2005/8/layout/orgChart1"/>
    <dgm:cxn modelId="{01BC058B-62F6-4EF4-A76B-BAEAF47A021A}" type="presParOf" srcId="{383917A4-3196-4495-996A-B7A88199BA25}" destId="{0D0B3460-CF64-4ECE-B42D-8912F31A971F}" srcOrd="2" destOrd="0" presId="urn:microsoft.com/office/officeart/2005/8/layout/orgChart1"/>
    <dgm:cxn modelId="{F0B4FB1F-54F5-4A2E-9AE8-2DA3D893E45C}" type="presParOf" srcId="{518AECC9-7667-4897-A9C7-8FA1AB27BC56}" destId="{7D11F2C9-6943-4016-B977-E2947AD2660C}" srcOrd="2" destOrd="0" presId="urn:microsoft.com/office/officeart/2005/8/layout/orgChart1"/>
    <dgm:cxn modelId="{D3EA7389-54F7-4D73-84DA-29B66DEBD2BB}" type="presParOf" srcId="{2C378927-4D98-4646-A1C2-27390D2ED8E4}" destId="{789F036C-C6EB-45CC-9D9D-7EB5C786C3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DA85A-C07A-4C15-8C7C-5DED6B924DB3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6E93240-FE26-4157-B72C-4663AA920539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400" b="1" dirty="0"/>
            <a:t>Coordenadas geográficas</a:t>
          </a:r>
        </a:p>
      </dgm:t>
    </dgm:pt>
    <dgm:pt modelId="{9D35170F-81DB-4024-AB66-9D6290AA5C5A}" type="parTrans" cxnId="{E5433888-DA8A-4F45-9E80-00019CF81832}">
      <dgm:prSet/>
      <dgm:spPr/>
      <dgm:t>
        <a:bodyPr/>
        <a:lstStyle/>
        <a:p>
          <a:endParaRPr lang="es-ES" sz="2400"/>
        </a:p>
      </dgm:t>
    </dgm:pt>
    <dgm:pt modelId="{98F01062-365F-46C7-95C0-7117396B1D22}" type="sibTrans" cxnId="{E5433888-DA8A-4F45-9E80-00019CF81832}">
      <dgm:prSet/>
      <dgm:spPr/>
      <dgm:t>
        <a:bodyPr/>
        <a:lstStyle/>
        <a:p>
          <a:endParaRPr lang="es-ES" sz="2400"/>
        </a:p>
      </dgm:t>
    </dgm:pt>
    <dgm:pt modelId="{31D63DB5-109D-476F-9F58-4B50AE746F4D}">
      <dgm:prSet phldrT="[Texto]" custT="1"/>
      <dgm:spPr>
        <a:solidFill>
          <a:srgbClr val="FF8F8F"/>
        </a:solidFill>
      </dgm:spPr>
      <dgm:t>
        <a:bodyPr/>
        <a:lstStyle/>
        <a:p>
          <a:r>
            <a:rPr lang="es-ES" sz="2400" b="1">
              <a:solidFill>
                <a:schemeClr val="tx1"/>
              </a:solidFill>
            </a:rPr>
            <a:t>Latitud</a:t>
          </a:r>
          <a:endParaRPr lang="es-ES" sz="2400" b="1" dirty="0">
            <a:solidFill>
              <a:schemeClr val="tx1"/>
            </a:solidFill>
          </a:endParaRPr>
        </a:p>
      </dgm:t>
    </dgm:pt>
    <dgm:pt modelId="{417F0918-5715-466C-B7C3-8AB1DCAD189F}" type="parTrans" cxnId="{9691CC88-2EA0-4D63-8123-3305AC202545}">
      <dgm:prSet/>
      <dgm:spPr>
        <a:ln>
          <a:solidFill>
            <a:srgbClr val="FF0000"/>
          </a:solidFill>
        </a:ln>
      </dgm:spPr>
      <dgm:t>
        <a:bodyPr/>
        <a:lstStyle/>
        <a:p>
          <a:endParaRPr lang="es-ES" sz="2400"/>
        </a:p>
      </dgm:t>
    </dgm:pt>
    <dgm:pt modelId="{603C0B06-2E93-41D4-B07E-B7A13F3EEBCD}" type="sibTrans" cxnId="{9691CC88-2EA0-4D63-8123-3305AC202545}">
      <dgm:prSet/>
      <dgm:spPr/>
      <dgm:t>
        <a:bodyPr/>
        <a:lstStyle/>
        <a:p>
          <a:endParaRPr lang="es-ES" sz="2400"/>
        </a:p>
      </dgm:t>
    </dgm:pt>
    <dgm:pt modelId="{D8A2E781-231B-43F8-B38A-33FE6529D98D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400" b="1">
              <a:solidFill>
                <a:schemeClr val="tx1"/>
              </a:solidFill>
            </a:rPr>
            <a:t>Longitud</a:t>
          </a:r>
          <a:endParaRPr lang="es-ES" sz="2400" b="1" dirty="0">
            <a:solidFill>
              <a:schemeClr val="tx1"/>
            </a:solidFill>
          </a:endParaRPr>
        </a:p>
      </dgm:t>
    </dgm:pt>
    <dgm:pt modelId="{57764D55-45C3-4C63-8C91-C8F7FA717462}" type="parTrans" cxnId="{DB7310B6-9D4D-4B9F-8E61-860514F9907F}">
      <dgm:prSet/>
      <dgm:spPr>
        <a:ln>
          <a:solidFill>
            <a:srgbClr val="FF0000"/>
          </a:solidFill>
        </a:ln>
      </dgm:spPr>
      <dgm:t>
        <a:bodyPr/>
        <a:lstStyle/>
        <a:p>
          <a:endParaRPr lang="es-ES" sz="2400"/>
        </a:p>
      </dgm:t>
    </dgm:pt>
    <dgm:pt modelId="{D85F97E2-FE22-41D7-AD1C-ACAED6F5E437}" type="sibTrans" cxnId="{DB7310B6-9D4D-4B9F-8E61-860514F9907F}">
      <dgm:prSet/>
      <dgm:spPr/>
      <dgm:t>
        <a:bodyPr/>
        <a:lstStyle/>
        <a:p>
          <a:endParaRPr lang="es-ES" sz="2400"/>
        </a:p>
      </dgm:t>
    </dgm:pt>
    <dgm:pt modelId="{D9EB42C0-7C86-4B61-8BC4-C0D6385998FB}">
      <dgm:prSet custT="1"/>
      <dgm:spPr>
        <a:noFill/>
        <a:ln>
          <a:solidFill>
            <a:srgbClr val="FF8F8F"/>
          </a:solidFill>
        </a:ln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Distancia medida en grados desde cualquier punto de la superficie terrestre al ecuador.</a:t>
          </a:r>
        </a:p>
        <a:p>
          <a:r>
            <a:rPr lang="es-ES" sz="2000" dirty="0">
              <a:solidFill>
                <a:schemeClr val="tx1"/>
              </a:solidFill>
            </a:rPr>
            <a:t>Se mide desde los 0° del ecuador a los 90° de los polos norte y sur. </a:t>
          </a:r>
        </a:p>
        <a:p>
          <a:endParaRPr lang="es-ES" sz="1800" dirty="0"/>
        </a:p>
      </dgm:t>
    </dgm:pt>
    <dgm:pt modelId="{224CE148-7493-4611-A111-12834808F870}" type="parTrans" cxnId="{035AA47A-4602-4710-B709-A0FC41410157}">
      <dgm:prSet/>
      <dgm:spPr>
        <a:ln>
          <a:solidFill>
            <a:srgbClr val="FF8F8F"/>
          </a:solidFill>
        </a:ln>
      </dgm:spPr>
      <dgm:t>
        <a:bodyPr/>
        <a:lstStyle/>
        <a:p>
          <a:endParaRPr lang="es-ES" sz="2400"/>
        </a:p>
      </dgm:t>
    </dgm:pt>
    <dgm:pt modelId="{F871D882-F6C5-49A4-A5BF-97B46F47A5E2}" type="sibTrans" cxnId="{035AA47A-4602-4710-B709-A0FC41410157}">
      <dgm:prSet/>
      <dgm:spPr/>
      <dgm:t>
        <a:bodyPr/>
        <a:lstStyle/>
        <a:p>
          <a:endParaRPr lang="es-ES" sz="2400"/>
        </a:p>
      </dgm:t>
    </dgm:pt>
    <dgm:pt modelId="{9B2578AD-7277-4F46-BEDF-2187016313D4}">
      <dgm:prSet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Distancia medida en grados desde cualquier punto de la superficie terrestre al meridiano de Greenwich.</a:t>
          </a:r>
        </a:p>
        <a:p>
          <a:r>
            <a:rPr lang="es-ES" sz="2000" dirty="0">
              <a:solidFill>
                <a:schemeClr val="tx1"/>
              </a:solidFill>
            </a:rPr>
            <a:t>Se mide desde los 0° del meridiano de Greenwich a los 180° este y oeste.</a:t>
          </a:r>
          <a:r>
            <a:rPr lang="es-ES" sz="2000" dirty="0"/>
            <a:t> </a:t>
          </a:r>
        </a:p>
      </dgm:t>
    </dgm:pt>
    <dgm:pt modelId="{FDA3F43D-C9CA-42E1-A149-5F6A86225C08}" type="parTrans" cxnId="{C5302EC8-6DC5-4EFD-AD36-B01D2C81B64A}">
      <dgm:prSet/>
      <dgm:spPr/>
      <dgm:t>
        <a:bodyPr/>
        <a:lstStyle/>
        <a:p>
          <a:endParaRPr lang="es-ES" sz="2400"/>
        </a:p>
      </dgm:t>
    </dgm:pt>
    <dgm:pt modelId="{E295A77A-6606-427B-9E07-1AB12605EE1A}" type="sibTrans" cxnId="{C5302EC8-6DC5-4EFD-AD36-B01D2C81B64A}">
      <dgm:prSet/>
      <dgm:spPr/>
      <dgm:t>
        <a:bodyPr/>
        <a:lstStyle/>
        <a:p>
          <a:endParaRPr lang="es-ES" sz="2400"/>
        </a:p>
      </dgm:t>
    </dgm:pt>
    <dgm:pt modelId="{9D396FB3-8C81-4ACE-849A-298E1A5AAD39}" type="pres">
      <dgm:prSet presAssocID="{237DA85A-C07A-4C15-8C7C-5DED6B924D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68B289-1BD3-4377-AFFE-A149B0B63BC5}" type="pres">
      <dgm:prSet presAssocID="{26E93240-FE26-4157-B72C-4663AA920539}" presName="hierRoot1" presStyleCnt="0">
        <dgm:presLayoutVars>
          <dgm:hierBranch val="init"/>
        </dgm:presLayoutVars>
      </dgm:prSet>
      <dgm:spPr/>
    </dgm:pt>
    <dgm:pt modelId="{8F8CDC2E-156F-479F-ACA5-AF7AAC3C4216}" type="pres">
      <dgm:prSet presAssocID="{26E93240-FE26-4157-B72C-4663AA920539}" presName="rootComposite1" presStyleCnt="0"/>
      <dgm:spPr/>
    </dgm:pt>
    <dgm:pt modelId="{DC4330E3-2119-4F25-8A5B-90E4247C2BF1}" type="pres">
      <dgm:prSet presAssocID="{26E93240-FE26-4157-B72C-4663AA920539}" presName="rootText1" presStyleLbl="node0" presStyleIdx="0" presStyleCnt="1" custScaleX="182825" custScaleY="56708" custLinFactNeighborY="-68658">
        <dgm:presLayoutVars>
          <dgm:chPref val="3"/>
        </dgm:presLayoutVars>
      </dgm:prSet>
      <dgm:spPr/>
    </dgm:pt>
    <dgm:pt modelId="{0218FCBF-E84C-44E8-9B3A-5910548C4FB8}" type="pres">
      <dgm:prSet presAssocID="{26E93240-FE26-4157-B72C-4663AA920539}" presName="rootConnector1" presStyleLbl="node1" presStyleIdx="0" presStyleCnt="0"/>
      <dgm:spPr/>
    </dgm:pt>
    <dgm:pt modelId="{334FFE6A-9BC2-4401-BB32-089210E54874}" type="pres">
      <dgm:prSet presAssocID="{26E93240-FE26-4157-B72C-4663AA920539}" presName="hierChild2" presStyleCnt="0"/>
      <dgm:spPr/>
    </dgm:pt>
    <dgm:pt modelId="{0CCBC12C-1BF1-4C1A-8BC0-DC2D807A9F95}" type="pres">
      <dgm:prSet presAssocID="{417F0918-5715-466C-B7C3-8AB1DCAD189F}" presName="Name37" presStyleLbl="parChTrans1D2" presStyleIdx="0" presStyleCnt="2"/>
      <dgm:spPr/>
    </dgm:pt>
    <dgm:pt modelId="{849675DC-4702-41A9-A4A7-904B1E2A58C4}" type="pres">
      <dgm:prSet presAssocID="{31D63DB5-109D-476F-9F58-4B50AE746F4D}" presName="hierRoot2" presStyleCnt="0">
        <dgm:presLayoutVars>
          <dgm:hierBranch val="init"/>
        </dgm:presLayoutVars>
      </dgm:prSet>
      <dgm:spPr/>
    </dgm:pt>
    <dgm:pt modelId="{E51AFEED-40BD-47E0-80B8-6478720E21DD}" type="pres">
      <dgm:prSet presAssocID="{31D63DB5-109D-476F-9F58-4B50AE746F4D}" presName="rootComposite" presStyleCnt="0"/>
      <dgm:spPr/>
    </dgm:pt>
    <dgm:pt modelId="{9201B170-E3A1-4CB5-85CA-219A662EC21B}" type="pres">
      <dgm:prSet presAssocID="{31D63DB5-109D-476F-9F58-4B50AE746F4D}" presName="rootText" presStyleLbl="node2" presStyleIdx="0" presStyleCnt="2" custScaleX="109541" custScaleY="46049" custLinFactNeighborX="2605" custLinFactNeighborY="-25071">
        <dgm:presLayoutVars>
          <dgm:chPref val="3"/>
        </dgm:presLayoutVars>
      </dgm:prSet>
      <dgm:spPr/>
    </dgm:pt>
    <dgm:pt modelId="{61CBE840-ACFF-4791-931E-7E008A083735}" type="pres">
      <dgm:prSet presAssocID="{31D63DB5-109D-476F-9F58-4B50AE746F4D}" presName="rootConnector" presStyleLbl="node2" presStyleIdx="0" presStyleCnt="2"/>
      <dgm:spPr/>
    </dgm:pt>
    <dgm:pt modelId="{26B71325-7E98-4088-B553-59B7DF1FD4E7}" type="pres">
      <dgm:prSet presAssocID="{31D63DB5-109D-476F-9F58-4B50AE746F4D}" presName="hierChild4" presStyleCnt="0"/>
      <dgm:spPr/>
    </dgm:pt>
    <dgm:pt modelId="{52FC90D4-6A48-4084-B1DC-5B5DBED87858}" type="pres">
      <dgm:prSet presAssocID="{224CE148-7493-4611-A111-12834808F870}" presName="Name37" presStyleLbl="parChTrans1D3" presStyleIdx="0" presStyleCnt="2"/>
      <dgm:spPr/>
    </dgm:pt>
    <dgm:pt modelId="{AC973983-474A-43D6-A7DC-27F2708B305E}" type="pres">
      <dgm:prSet presAssocID="{D9EB42C0-7C86-4B61-8BC4-C0D6385998FB}" presName="hierRoot2" presStyleCnt="0">
        <dgm:presLayoutVars>
          <dgm:hierBranch val="init"/>
        </dgm:presLayoutVars>
      </dgm:prSet>
      <dgm:spPr/>
    </dgm:pt>
    <dgm:pt modelId="{1F2C14B6-C51F-4BAC-9AE1-856550400391}" type="pres">
      <dgm:prSet presAssocID="{D9EB42C0-7C86-4B61-8BC4-C0D6385998FB}" presName="rootComposite" presStyleCnt="0"/>
      <dgm:spPr/>
    </dgm:pt>
    <dgm:pt modelId="{D472695E-0DB5-4B07-B4A5-917778A7EA89}" type="pres">
      <dgm:prSet presAssocID="{D9EB42C0-7C86-4B61-8BC4-C0D6385998FB}" presName="rootText" presStyleLbl="node3" presStyleIdx="0" presStyleCnt="2" custScaleX="93656" custScaleY="205106" custLinFactNeighborX="-12232" custLinFactNeighborY="-28517">
        <dgm:presLayoutVars>
          <dgm:chPref val="3"/>
        </dgm:presLayoutVars>
      </dgm:prSet>
      <dgm:spPr/>
    </dgm:pt>
    <dgm:pt modelId="{E7AF0268-277E-40FE-8FEB-7CA0030F8800}" type="pres">
      <dgm:prSet presAssocID="{D9EB42C0-7C86-4B61-8BC4-C0D6385998FB}" presName="rootConnector" presStyleLbl="node3" presStyleIdx="0" presStyleCnt="2"/>
      <dgm:spPr/>
    </dgm:pt>
    <dgm:pt modelId="{EC3077FF-65E0-4485-AEFE-6F7722936111}" type="pres">
      <dgm:prSet presAssocID="{D9EB42C0-7C86-4B61-8BC4-C0D6385998FB}" presName="hierChild4" presStyleCnt="0"/>
      <dgm:spPr/>
    </dgm:pt>
    <dgm:pt modelId="{7ABA4119-2276-4C84-A167-D465FC7E9CA5}" type="pres">
      <dgm:prSet presAssocID="{D9EB42C0-7C86-4B61-8BC4-C0D6385998FB}" presName="hierChild5" presStyleCnt="0"/>
      <dgm:spPr/>
    </dgm:pt>
    <dgm:pt modelId="{90EAA1C6-9A8E-439C-A67F-57E8CCFFD06D}" type="pres">
      <dgm:prSet presAssocID="{31D63DB5-109D-476F-9F58-4B50AE746F4D}" presName="hierChild5" presStyleCnt="0"/>
      <dgm:spPr/>
    </dgm:pt>
    <dgm:pt modelId="{DF900BDB-9B4E-48F6-843E-12CBE546C72E}" type="pres">
      <dgm:prSet presAssocID="{57764D55-45C3-4C63-8C91-C8F7FA717462}" presName="Name37" presStyleLbl="parChTrans1D2" presStyleIdx="1" presStyleCnt="2"/>
      <dgm:spPr/>
    </dgm:pt>
    <dgm:pt modelId="{3DDADDD7-92BD-4E92-BE8B-18E3B2D0F4EC}" type="pres">
      <dgm:prSet presAssocID="{D8A2E781-231B-43F8-B38A-33FE6529D98D}" presName="hierRoot2" presStyleCnt="0">
        <dgm:presLayoutVars>
          <dgm:hierBranch val="init"/>
        </dgm:presLayoutVars>
      </dgm:prSet>
      <dgm:spPr/>
    </dgm:pt>
    <dgm:pt modelId="{B1CDEA04-A7DD-460E-A991-03DDA87AEC1D}" type="pres">
      <dgm:prSet presAssocID="{D8A2E781-231B-43F8-B38A-33FE6529D98D}" presName="rootComposite" presStyleCnt="0"/>
      <dgm:spPr/>
    </dgm:pt>
    <dgm:pt modelId="{BA8CB15A-B64A-401D-A946-3D3CD507AC5C}" type="pres">
      <dgm:prSet presAssocID="{D8A2E781-231B-43F8-B38A-33FE6529D98D}" presName="rootText" presStyleLbl="node2" presStyleIdx="1" presStyleCnt="2" custScaleY="46049" custLinFactNeighborY="-25071">
        <dgm:presLayoutVars>
          <dgm:chPref val="3"/>
        </dgm:presLayoutVars>
      </dgm:prSet>
      <dgm:spPr/>
    </dgm:pt>
    <dgm:pt modelId="{F78CDF06-62D8-4FD8-84A1-C2D683817313}" type="pres">
      <dgm:prSet presAssocID="{D8A2E781-231B-43F8-B38A-33FE6529D98D}" presName="rootConnector" presStyleLbl="node2" presStyleIdx="1" presStyleCnt="2"/>
      <dgm:spPr/>
    </dgm:pt>
    <dgm:pt modelId="{1CC22278-C27E-4EB1-826D-A3017D01D3F5}" type="pres">
      <dgm:prSet presAssocID="{D8A2E781-231B-43F8-B38A-33FE6529D98D}" presName="hierChild4" presStyleCnt="0"/>
      <dgm:spPr/>
    </dgm:pt>
    <dgm:pt modelId="{2F00FA58-1AF3-4218-8441-1E6E43BF1CEA}" type="pres">
      <dgm:prSet presAssocID="{FDA3F43D-C9CA-42E1-A149-5F6A86225C08}" presName="Name37" presStyleLbl="parChTrans1D3" presStyleIdx="1" presStyleCnt="2"/>
      <dgm:spPr/>
    </dgm:pt>
    <dgm:pt modelId="{309FADFA-5A9B-45DA-BF26-BD3E605766F2}" type="pres">
      <dgm:prSet presAssocID="{9B2578AD-7277-4F46-BEDF-2187016313D4}" presName="hierRoot2" presStyleCnt="0">
        <dgm:presLayoutVars>
          <dgm:hierBranch val="init"/>
        </dgm:presLayoutVars>
      </dgm:prSet>
      <dgm:spPr/>
    </dgm:pt>
    <dgm:pt modelId="{C64073B0-3C57-4085-982F-0F2B8FF68C53}" type="pres">
      <dgm:prSet presAssocID="{9B2578AD-7277-4F46-BEDF-2187016313D4}" presName="rootComposite" presStyleCnt="0"/>
      <dgm:spPr/>
    </dgm:pt>
    <dgm:pt modelId="{A7D07CBB-3694-4A6D-A0DC-3924F46B7EF1}" type="pres">
      <dgm:prSet presAssocID="{9B2578AD-7277-4F46-BEDF-2187016313D4}" presName="rootText" presStyleLbl="node3" presStyleIdx="1" presStyleCnt="2" custScaleX="96805" custScaleY="202314" custLinFactNeighborX="-14238" custLinFactNeighborY="-26781">
        <dgm:presLayoutVars>
          <dgm:chPref val="3"/>
        </dgm:presLayoutVars>
      </dgm:prSet>
      <dgm:spPr/>
    </dgm:pt>
    <dgm:pt modelId="{39ABA9A4-A845-4C11-B88B-5032D8C085BB}" type="pres">
      <dgm:prSet presAssocID="{9B2578AD-7277-4F46-BEDF-2187016313D4}" presName="rootConnector" presStyleLbl="node3" presStyleIdx="1" presStyleCnt="2"/>
      <dgm:spPr/>
    </dgm:pt>
    <dgm:pt modelId="{643AEE36-BBAB-4003-829A-3C23EEC9C345}" type="pres">
      <dgm:prSet presAssocID="{9B2578AD-7277-4F46-BEDF-2187016313D4}" presName="hierChild4" presStyleCnt="0"/>
      <dgm:spPr/>
    </dgm:pt>
    <dgm:pt modelId="{1E6172B3-CEF7-4D1E-B8C9-DD8F267023AF}" type="pres">
      <dgm:prSet presAssocID="{9B2578AD-7277-4F46-BEDF-2187016313D4}" presName="hierChild5" presStyleCnt="0"/>
      <dgm:spPr/>
    </dgm:pt>
    <dgm:pt modelId="{51B80CC6-A6EA-4A80-9694-82C5455E4722}" type="pres">
      <dgm:prSet presAssocID="{D8A2E781-231B-43F8-B38A-33FE6529D98D}" presName="hierChild5" presStyleCnt="0"/>
      <dgm:spPr/>
    </dgm:pt>
    <dgm:pt modelId="{9F11E69C-1830-4A81-A968-4C566237A18A}" type="pres">
      <dgm:prSet presAssocID="{26E93240-FE26-4157-B72C-4663AA920539}" presName="hierChild3" presStyleCnt="0"/>
      <dgm:spPr/>
    </dgm:pt>
  </dgm:ptLst>
  <dgm:cxnLst>
    <dgm:cxn modelId="{A6BC2803-781A-46E2-A20E-0C5D1A2C88F0}" type="presOf" srcId="{FDA3F43D-C9CA-42E1-A149-5F6A86225C08}" destId="{2F00FA58-1AF3-4218-8441-1E6E43BF1CEA}" srcOrd="0" destOrd="0" presId="urn:microsoft.com/office/officeart/2005/8/layout/orgChart1"/>
    <dgm:cxn modelId="{FBFCE70C-16DD-4CEE-8851-148F6E13312F}" type="presOf" srcId="{31D63DB5-109D-476F-9F58-4B50AE746F4D}" destId="{61CBE840-ACFF-4791-931E-7E008A083735}" srcOrd="1" destOrd="0" presId="urn:microsoft.com/office/officeart/2005/8/layout/orgChart1"/>
    <dgm:cxn modelId="{50B61C0E-2701-40B6-90EF-1DEC3BECB512}" type="presOf" srcId="{237DA85A-C07A-4C15-8C7C-5DED6B924DB3}" destId="{9D396FB3-8C81-4ACE-849A-298E1A5AAD39}" srcOrd="0" destOrd="0" presId="urn:microsoft.com/office/officeart/2005/8/layout/orgChart1"/>
    <dgm:cxn modelId="{15B2FA3E-74B3-4E75-A817-71067FBA9941}" type="presOf" srcId="{31D63DB5-109D-476F-9F58-4B50AE746F4D}" destId="{9201B170-E3A1-4CB5-85CA-219A662EC21B}" srcOrd="0" destOrd="0" presId="urn:microsoft.com/office/officeart/2005/8/layout/orgChart1"/>
    <dgm:cxn modelId="{0F68205F-47DA-45F2-B53E-C39126EE890E}" type="presOf" srcId="{26E93240-FE26-4157-B72C-4663AA920539}" destId="{0218FCBF-E84C-44E8-9B3A-5910548C4FB8}" srcOrd="1" destOrd="0" presId="urn:microsoft.com/office/officeart/2005/8/layout/orgChart1"/>
    <dgm:cxn modelId="{FBDAB743-F0B8-4D5C-B066-04E7F87A3C8E}" type="presOf" srcId="{D8A2E781-231B-43F8-B38A-33FE6529D98D}" destId="{F78CDF06-62D8-4FD8-84A1-C2D683817313}" srcOrd="1" destOrd="0" presId="urn:microsoft.com/office/officeart/2005/8/layout/orgChart1"/>
    <dgm:cxn modelId="{B01C3D4F-8870-418B-9B39-F629A0DD938A}" type="presOf" srcId="{57764D55-45C3-4C63-8C91-C8F7FA717462}" destId="{DF900BDB-9B4E-48F6-843E-12CBE546C72E}" srcOrd="0" destOrd="0" presId="urn:microsoft.com/office/officeart/2005/8/layout/orgChart1"/>
    <dgm:cxn modelId="{035AA47A-4602-4710-B709-A0FC41410157}" srcId="{31D63DB5-109D-476F-9F58-4B50AE746F4D}" destId="{D9EB42C0-7C86-4B61-8BC4-C0D6385998FB}" srcOrd="0" destOrd="0" parTransId="{224CE148-7493-4611-A111-12834808F870}" sibTransId="{F871D882-F6C5-49A4-A5BF-97B46F47A5E2}"/>
    <dgm:cxn modelId="{6411AC85-2EB4-4A98-A03B-9198F4CB7B39}" type="presOf" srcId="{D9EB42C0-7C86-4B61-8BC4-C0D6385998FB}" destId="{D472695E-0DB5-4B07-B4A5-917778A7EA89}" srcOrd="0" destOrd="0" presId="urn:microsoft.com/office/officeart/2005/8/layout/orgChart1"/>
    <dgm:cxn modelId="{E5433888-DA8A-4F45-9E80-00019CF81832}" srcId="{237DA85A-C07A-4C15-8C7C-5DED6B924DB3}" destId="{26E93240-FE26-4157-B72C-4663AA920539}" srcOrd="0" destOrd="0" parTransId="{9D35170F-81DB-4024-AB66-9D6290AA5C5A}" sibTransId="{98F01062-365F-46C7-95C0-7117396B1D22}"/>
    <dgm:cxn modelId="{9691CC88-2EA0-4D63-8123-3305AC202545}" srcId="{26E93240-FE26-4157-B72C-4663AA920539}" destId="{31D63DB5-109D-476F-9F58-4B50AE746F4D}" srcOrd="0" destOrd="0" parTransId="{417F0918-5715-466C-B7C3-8AB1DCAD189F}" sibTransId="{603C0B06-2E93-41D4-B07E-B7A13F3EEBCD}"/>
    <dgm:cxn modelId="{9270E299-B3B8-4C2B-9669-F5C44F68482B}" type="presOf" srcId="{417F0918-5715-466C-B7C3-8AB1DCAD189F}" destId="{0CCBC12C-1BF1-4C1A-8BC0-DC2D807A9F95}" srcOrd="0" destOrd="0" presId="urn:microsoft.com/office/officeart/2005/8/layout/orgChart1"/>
    <dgm:cxn modelId="{FE6F73A4-3F6F-441D-A85C-C8C3C61D2CE0}" type="presOf" srcId="{9B2578AD-7277-4F46-BEDF-2187016313D4}" destId="{A7D07CBB-3694-4A6D-A0DC-3924F46B7EF1}" srcOrd="0" destOrd="0" presId="urn:microsoft.com/office/officeart/2005/8/layout/orgChart1"/>
    <dgm:cxn modelId="{DB7310B6-9D4D-4B9F-8E61-860514F9907F}" srcId="{26E93240-FE26-4157-B72C-4663AA920539}" destId="{D8A2E781-231B-43F8-B38A-33FE6529D98D}" srcOrd="1" destOrd="0" parTransId="{57764D55-45C3-4C63-8C91-C8F7FA717462}" sibTransId="{D85F97E2-FE22-41D7-AD1C-ACAED6F5E437}"/>
    <dgm:cxn modelId="{D56ADEC4-2682-4E8C-A515-CF5B720B1B5C}" type="presOf" srcId="{26E93240-FE26-4157-B72C-4663AA920539}" destId="{DC4330E3-2119-4F25-8A5B-90E4247C2BF1}" srcOrd="0" destOrd="0" presId="urn:microsoft.com/office/officeart/2005/8/layout/orgChart1"/>
    <dgm:cxn modelId="{C5302EC8-6DC5-4EFD-AD36-B01D2C81B64A}" srcId="{D8A2E781-231B-43F8-B38A-33FE6529D98D}" destId="{9B2578AD-7277-4F46-BEDF-2187016313D4}" srcOrd="0" destOrd="0" parTransId="{FDA3F43D-C9CA-42E1-A149-5F6A86225C08}" sibTransId="{E295A77A-6606-427B-9E07-1AB12605EE1A}"/>
    <dgm:cxn modelId="{C5D0F5CF-AC2D-4390-B212-EAE7E62FDB56}" type="presOf" srcId="{D8A2E781-231B-43F8-B38A-33FE6529D98D}" destId="{BA8CB15A-B64A-401D-A946-3D3CD507AC5C}" srcOrd="0" destOrd="0" presId="urn:microsoft.com/office/officeart/2005/8/layout/orgChart1"/>
    <dgm:cxn modelId="{AD679ED8-34CA-4A30-BA08-556D912B4734}" type="presOf" srcId="{224CE148-7493-4611-A111-12834808F870}" destId="{52FC90D4-6A48-4084-B1DC-5B5DBED87858}" srcOrd="0" destOrd="0" presId="urn:microsoft.com/office/officeart/2005/8/layout/orgChart1"/>
    <dgm:cxn modelId="{E626CDF3-9DC5-472D-9EE3-EE2644D2FCCA}" type="presOf" srcId="{9B2578AD-7277-4F46-BEDF-2187016313D4}" destId="{39ABA9A4-A845-4C11-B88B-5032D8C085BB}" srcOrd="1" destOrd="0" presId="urn:microsoft.com/office/officeart/2005/8/layout/orgChart1"/>
    <dgm:cxn modelId="{A6B804FB-6966-4207-B80E-5BA593054369}" type="presOf" srcId="{D9EB42C0-7C86-4B61-8BC4-C0D6385998FB}" destId="{E7AF0268-277E-40FE-8FEB-7CA0030F8800}" srcOrd="1" destOrd="0" presId="urn:microsoft.com/office/officeart/2005/8/layout/orgChart1"/>
    <dgm:cxn modelId="{5856F4E2-DE15-40D8-8DFE-3B2F3A029A89}" type="presParOf" srcId="{9D396FB3-8C81-4ACE-849A-298E1A5AAD39}" destId="{3C68B289-1BD3-4377-AFFE-A149B0B63BC5}" srcOrd="0" destOrd="0" presId="urn:microsoft.com/office/officeart/2005/8/layout/orgChart1"/>
    <dgm:cxn modelId="{5F5CD2B1-3086-4AC9-9319-BE6D20997F5F}" type="presParOf" srcId="{3C68B289-1BD3-4377-AFFE-A149B0B63BC5}" destId="{8F8CDC2E-156F-479F-ACA5-AF7AAC3C4216}" srcOrd="0" destOrd="0" presId="urn:microsoft.com/office/officeart/2005/8/layout/orgChart1"/>
    <dgm:cxn modelId="{70827817-B076-4800-AC34-A308DA55EF6D}" type="presParOf" srcId="{8F8CDC2E-156F-479F-ACA5-AF7AAC3C4216}" destId="{DC4330E3-2119-4F25-8A5B-90E4247C2BF1}" srcOrd="0" destOrd="0" presId="urn:microsoft.com/office/officeart/2005/8/layout/orgChart1"/>
    <dgm:cxn modelId="{28D39414-FA21-4F8D-9044-1D081C378B7B}" type="presParOf" srcId="{8F8CDC2E-156F-479F-ACA5-AF7AAC3C4216}" destId="{0218FCBF-E84C-44E8-9B3A-5910548C4FB8}" srcOrd="1" destOrd="0" presId="urn:microsoft.com/office/officeart/2005/8/layout/orgChart1"/>
    <dgm:cxn modelId="{CA7A7755-7D65-462C-9EB1-124E95ACB752}" type="presParOf" srcId="{3C68B289-1BD3-4377-AFFE-A149B0B63BC5}" destId="{334FFE6A-9BC2-4401-BB32-089210E54874}" srcOrd="1" destOrd="0" presId="urn:microsoft.com/office/officeart/2005/8/layout/orgChart1"/>
    <dgm:cxn modelId="{AE7629E6-6A8F-4EA5-825F-0A9DB3429E1A}" type="presParOf" srcId="{334FFE6A-9BC2-4401-BB32-089210E54874}" destId="{0CCBC12C-1BF1-4C1A-8BC0-DC2D807A9F95}" srcOrd="0" destOrd="0" presId="urn:microsoft.com/office/officeart/2005/8/layout/orgChart1"/>
    <dgm:cxn modelId="{CF82DA32-1AC3-4DE7-BCD6-D7EB03B95445}" type="presParOf" srcId="{334FFE6A-9BC2-4401-BB32-089210E54874}" destId="{849675DC-4702-41A9-A4A7-904B1E2A58C4}" srcOrd="1" destOrd="0" presId="urn:microsoft.com/office/officeart/2005/8/layout/orgChart1"/>
    <dgm:cxn modelId="{7852A41E-5A21-4053-AB3A-44A7514FCC11}" type="presParOf" srcId="{849675DC-4702-41A9-A4A7-904B1E2A58C4}" destId="{E51AFEED-40BD-47E0-80B8-6478720E21DD}" srcOrd="0" destOrd="0" presId="urn:microsoft.com/office/officeart/2005/8/layout/orgChart1"/>
    <dgm:cxn modelId="{E9E227A2-893C-4E8C-9303-9FBD77816416}" type="presParOf" srcId="{E51AFEED-40BD-47E0-80B8-6478720E21DD}" destId="{9201B170-E3A1-4CB5-85CA-219A662EC21B}" srcOrd="0" destOrd="0" presId="urn:microsoft.com/office/officeart/2005/8/layout/orgChart1"/>
    <dgm:cxn modelId="{0D772232-3783-4E31-A6C9-C9854EAA158A}" type="presParOf" srcId="{E51AFEED-40BD-47E0-80B8-6478720E21DD}" destId="{61CBE840-ACFF-4791-931E-7E008A083735}" srcOrd="1" destOrd="0" presId="urn:microsoft.com/office/officeart/2005/8/layout/orgChart1"/>
    <dgm:cxn modelId="{8068483E-191E-45A5-9D52-4312123DEEF7}" type="presParOf" srcId="{849675DC-4702-41A9-A4A7-904B1E2A58C4}" destId="{26B71325-7E98-4088-B553-59B7DF1FD4E7}" srcOrd="1" destOrd="0" presId="urn:microsoft.com/office/officeart/2005/8/layout/orgChart1"/>
    <dgm:cxn modelId="{4B2F81F8-A17A-4C7D-A7BD-1C1CE7C38FA4}" type="presParOf" srcId="{26B71325-7E98-4088-B553-59B7DF1FD4E7}" destId="{52FC90D4-6A48-4084-B1DC-5B5DBED87858}" srcOrd="0" destOrd="0" presId="urn:microsoft.com/office/officeart/2005/8/layout/orgChart1"/>
    <dgm:cxn modelId="{44FEF892-892B-4429-8A2D-F829362B9C62}" type="presParOf" srcId="{26B71325-7E98-4088-B553-59B7DF1FD4E7}" destId="{AC973983-474A-43D6-A7DC-27F2708B305E}" srcOrd="1" destOrd="0" presId="urn:microsoft.com/office/officeart/2005/8/layout/orgChart1"/>
    <dgm:cxn modelId="{6FAA081B-229B-4FD7-8C58-6BD25B7AE6FA}" type="presParOf" srcId="{AC973983-474A-43D6-A7DC-27F2708B305E}" destId="{1F2C14B6-C51F-4BAC-9AE1-856550400391}" srcOrd="0" destOrd="0" presId="urn:microsoft.com/office/officeart/2005/8/layout/orgChart1"/>
    <dgm:cxn modelId="{E3E5E67C-A0B1-41F5-8C59-71F30AE67423}" type="presParOf" srcId="{1F2C14B6-C51F-4BAC-9AE1-856550400391}" destId="{D472695E-0DB5-4B07-B4A5-917778A7EA89}" srcOrd="0" destOrd="0" presId="urn:microsoft.com/office/officeart/2005/8/layout/orgChart1"/>
    <dgm:cxn modelId="{84593EF3-40A0-46F1-B9BF-913939887A4B}" type="presParOf" srcId="{1F2C14B6-C51F-4BAC-9AE1-856550400391}" destId="{E7AF0268-277E-40FE-8FEB-7CA0030F8800}" srcOrd="1" destOrd="0" presId="urn:microsoft.com/office/officeart/2005/8/layout/orgChart1"/>
    <dgm:cxn modelId="{111B0510-5A57-4EA2-BC87-1F763A296068}" type="presParOf" srcId="{AC973983-474A-43D6-A7DC-27F2708B305E}" destId="{EC3077FF-65E0-4485-AEFE-6F7722936111}" srcOrd="1" destOrd="0" presId="urn:microsoft.com/office/officeart/2005/8/layout/orgChart1"/>
    <dgm:cxn modelId="{B6957207-3DA1-4D23-9170-EEE318AB9EE5}" type="presParOf" srcId="{AC973983-474A-43D6-A7DC-27F2708B305E}" destId="{7ABA4119-2276-4C84-A167-D465FC7E9CA5}" srcOrd="2" destOrd="0" presId="urn:microsoft.com/office/officeart/2005/8/layout/orgChart1"/>
    <dgm:cxn modelId="{E401DCFF-84DD-4851-8291-AF398D95E97F}" type="presParOf" srcId="{849675DC-4702-41A9-A4A7-904B1E2A58C4}" destId="{90EAA1C6-9A8E-439C-A67F-57E8CCFFD06D}" srcOrd="2" destOrd="0" presId="urn:microsoft.com/office/officeart/2005/8/layout/orgChart1"/>
    <dgm:cxn modelId="{65A92652-164B-4FF2-BD64-EFE237A5D10B}" type="presParOf" srcId="{334FFE6A-9BC2-4401-BB32-089210E54874}" destId="{DF900BDB-9B4E-48F6-843E-12CBE546C72E}" srcOrd="2" destOrd="0" presId="urn:microsoft.com/office/officeart/2005/8/layout/orgChart1"/>
    <dgm:cxn modelId="{03AA5DD0-F209-421E-B98F-4334080CBA61}" type="presParOf" srcId="{334FFE6A-9BC2-4401-BB32-089210E54874}" destId="{3DDADDD7-92BD-4E92-BE8B-18E3B2D0F4EC}" srcOrd="3" destOrd="0" presId="urn:microsoft.com/office/officeart/2005/8/layout/orgChart1"/>
    <dgm:cxn modelId="{267E153C-337D-4E92-A5DD-45CAB1DC7817}" type="presParOf" srcId="{3DDADDD7-92BD-4E92-BE8B-18E3B2D0F4EC}" destId="{B1CDEA04-A7DD-460E-A991-03DDA87AEC1D}" srcOrd="0" destOrd="0" presId="urn:microsoft.com/office/officeart/2005/8/layout/orgChart1"/>
    <dgm:cxn modelId="{7150042A-CE15-452C-91AA-283A916336B4}" type="presParOf" srcId="{B1CDEA04-A7DD-460E-A991-03DDA87AEC1D}" destId="{BA8CB15A-B64A-401D-A946-3D3CD507AC5C}" srcOrd="0" destOrd="0" presId="urn:microsoft.com/office/officeart/2005/8/layout/orgChart1"/>
    <dgm:cxn modelId="{9C4DCFD0-BFEF-442B-9D50-F9C79FB5DCFD}" type="presParOf" srcId="{B1CDEA04-A7DD-460E-A991-03DDA87AEC1D}" destId="{F78CDF06-62D8-4FD8-84A1-C2D683817313}" srcOrd="1" destOrd="0" presId="urn:microsoft.com/office/officeart/2005/8/layout/orgChart1"/>
    <dgm:cxn modelId="{2C157C89-A0C6-492B-A83F-296F1EF8BEAA}" type="presParOf" srcId="{3DDADDD7-92BD-4E92-BE8B-18E3B2D0F4EC}" destId="{1CC22278-C27E-4EB1-826D-A3017D01D3F5}" srcOrd="1" destOrd="0" presId="urn:microsoft.com/office/officeart/2005/8/layout/orgChart1"/>
    <dgm:cxn modelId="{9572271A-F5A5-4880-87C7-8D03D44E6E97}" type="presParOf" srcId="{1CC22278-C27E-4EB1-826D-A3017D01D3F5}" destId="{2F00FA58-1AF3-4218-8441-1E6E43BF1CEA}" srcOrd="0" destOrd="0" presId="urn:microsoft.com/office/officeart/2005/8/layout/orgChart1"/>
    <dgm:cxn modelId="{64738EF0-400F-4F95-848D-0F244D5A6B3E}" type="presParOf" srcId="{1CC22278-C27E-4EB1-826D-A3017D01D3F5}" destId="{309FADFA-5A9B-45DA-BF26-BD3E605766F2}" srcOrd="1" destOrd="0" presId="urn:microsoft.com/office/officeart/2005/8/layout/orgChart1"/>
    <dgm:cxn modelId="{88C9B3DA-FB4E-4A3B-979F-97E3361BA719}" type="presParOf" srcId="{309FADFA-5A9B-45DA-BF26-BD3E605766F2}" destId="{C64073B0-3C57-4085-982F-0F2B8FF68C53}" srcOrd="0" destOrd="0" presId="urn:microsoft.com/office/officeart/2005/8/layout/orgChart1"/>
    <dgm:cxn modelId="{AF3F2617-E2FF-487F-935E-2581B7DD782C}" type="presParOf" srcId="{C64073B0-3C57-4085-982F-0F2B8FF68C53}" destId="{A7D07CBB-3694-4A6D-A0DC-3924F46B7EF1}" srcOrd="0" destOrd="0" presId="urn:microsoft.com/office/officeart/2005/8/layout/orgChart1"/>
    <dgm:cxn modelId="{DF532652-549E-4348-AD20-3331A9E62E91}" type="presParOf" srcId="{C64073B0-3C57-4085-982F-0F2B8FF68C53}" destId="{39ABA9A4-A845-4C11-B88B-5032D8C085BB}" srcOrd="1" destOrd="0" presId="urn:microsoft.com/office/officeart/2005/8/layout/orgChart1"/>
    <dgm:cxn modelId="{A8515CB9-DD57-4CC0-B47F-9C88A208B9AE}" type="presParOf" srcId="{309FADFA-5A9B-45DA-BF26-BD3E605766F2}" destId="{643AEE36-BBAB-4003-829A-3C23EEC9C345}" srcOrd="1" destOrd="0" presId="urn:microsoft.com/office/officeart/2005/8/layout/orgChart1"/>
    <dgm:cxn modelId="{0BDAC5A8-613B-4D08-93BE-4AFCC9364622}" type="presParOf" srcId="{309FADFA-5A9B-45DA-BF26-BD3E605766F2}" destId="{1E6172B3-CEF7-4D1E-B8C9-DD8F267023AF}" srcOrd="2" destOrd="0" presId="urn:microsoft.com/office/officeart/2005/8/layout/orgChart1"/>
    <dgm:cxn modelId="{41A4E64F-B919-42F6-8221-B664925A4390}" type="presParOf" srcId="{3DDADDD7-92BD-4E92-BE8B-18E3B2D0F4EC}" destId="{51B80CC6-A6EA-4A80-9694-82C5455E4722}" srcOrd="2" destOrd="0" presId="urn:microsoft.com/office/officeart/2005/8/layout/orgChart1"/>
    <dgm:cxn modelId="{6D2EAD5F-C4B2-4A38-9955-AAE5360A1193}" type="presParOf" srcId="{3C68B289-1BD3-4377-AFFE-A149B0B63BC5}" destId="{9F11E69C-1830-4A81-A968-4C566237A1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9D09D-7677-4D33-B3DB-976839DCDFB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C2288A-D236-4BB0-BED2-FC9962B9C211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2800" b="1" dirty="0">
            <a:solidFill>
              <a:srgbClr val="FF0000"/>
            </a:solidFill>
          </a:endParaRPr>
        </a:p>
      </dgm:t>
    </dgm:pt>
    <dgm:pt modelId="{91ACFCBA-5E99-47F4-A90C-FAECCD6B0A90}" type="parTrans" cxnId="{BEEFA4DC-D5F3-4453-92DF-0DD4FCC6AFD2}">
      <dgm:prSet/>
      <dgm:spPr/>
      <dgm:t>
        <a:bodyPr/>
        <a:lstStyle/>
        <a:p>
          <a:endParaRPr lang="es-ES"/>
        </a:p>
      </dgm:t>
    </dgm:pt>
    <dgm:pt modelId="{00ACD7A5-7024-47BD-8F2E-5A93BC2D8536}" type="sibTrans" cxnId="{BEEFA4DC-D5F3-4453-92DF-0DD4FCC6AFD2}">
      <dgm:prSet/>
      <dgm:spPr/>
      <dgm:t>
        <a:bodyPr/>
        <a:lstStyle/>
        <a:p>
          <a:endParaRPr lang="es-ES"/>
        </a:p>
      </dgm:t>
    </dgm:pt>
    <dgm:pt modelId="{6A53EF74-6B1C-4CFE-91C0-B074B8913791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S" sz="2400" b="1" dirty="0"/>
            <a:t>Cambio</a:t>
          </a:r>
          <a:r>
            <a:rPr lang="es-ES" sz="1800" dirty="0"/>
            <a:t> </a:t>
          </a:r>
          <a:r>
            <a:rPr lang="es-ES" sz="2400" b="1" dirty="0"/>
            <a:t>climático</a:t>
          </a:r>
          <a:endParaRPr lang="es-ES" sz="1800" b="1" dirty="0"/>
        </a:p>
      </dgm:t>
    </dgm:pt>
    <dgm:pt modelId="{61DA92AB-888E-436A-B1C9-7280E99F5B98}" type="parTrans" cxnId="{07ABF9FB-2D45-45B1-828C-A71F00AF1248}">
      <dgm:prSet/>
      <dgm:spPr/>
      <dgm:t>
        <a:bodyPr/>
        <a:lstStyle/>
        <a:p>
          <a:endParaRPr lang="es-ES"/>
        </a:p>
      </dgm:t>
    </dgm:pt>
    <dgm:pt modelId="{8B82BD45-1DD6-47F8-A3FF-9A65D30DF6CE}" type="sibTrans" cxnId="{07ABF9FB-2D45-45B1-828C-A71F00AF1248}">
      <dgm:prSet/>
      <dgm:spPr/>
      <dgm:t>
        <a:bodyPr/>
        <a:lstStyle/>
        <a:p>
          <a:endParaRPr lang="es-ES"/>
        </a:p>
      </dgm:t>
    </dgm:pt>
    <dgm:pt modelId="{0A8FD0BA-85FC-459D-A697-D0C8D5CEB97A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S" sz="2000" b="1" dirty="0"/>
            <a:t>Deforestación</a:t>
          </a:r>
          <a:endParaRPr lang="es-ES" sz="1800" b="1" dirty="0"/>
        </a:p>
      </dgm:t>
    </dgm:pt>
    <dgm:pt modelId="{5845BE6D-0A68-4C7D-BDBA-04C90B5302D4}" type="parTrans" cxnId="{8F0BA4E5-891E-4B11-915C-141675272A62}">
      <dgm:prSet/>
      <dgm:spPr/>
      <dgm:t>
        <a:bodyPr/>
        <a:lstStyle/>
        <a:p>
          <a:endParaRPr lang="es-ES"/>
        </a:p>
      </dgm:t>
    </dgm:pt>
    <dgm:pt modelId="{7AEA97AF-A1E5-47DC-B64C-3B561827E45F}" type="sibTrans" cxnId="{8F0BA4E5-891E-4B11-915C-141675272A62}">
      <dgm:prSet/>
      <dgm:spPr/>
      <dgm:t>
        <a:bodyPr/>
        <a:lstStyle/>
        <a:p>
          <a:endParaRPr lang="es-ES"/>
        </a:p>
      </dgm:t>
    </dgm:pt>
    <dgm:pt modelId="{D06ADED2-C732-463B-866C-3AD9F71711D3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S" sz="2000" b="1" dirty="0"/>
            <a:t>Incendios</a:t>
          </a:r>
          <a:r>
            <a:rPr lang="es-ES" sz="1800" dirty="0"/>
            <a:t> </a:t>
          </a:r>
          <a:r>
            <a:rPr lang="es-ES" sz="2000" b="1" dirty="0"/>
            <a:t>forestales</a:t>
          </a:r>
          <a:endParaRPr lang="es-ES" sz="1800" b="1" dirty="0"/>
        </a:p>
      </dgm:t>
    </dgm:pt>
    <dgm:pt modelId="{370BD303-17AB-4643-B399-BEDE40FC1DFE}" type="parTrans" cxnId="{B6AC564C-C3F5-488E-8F5B-A29B8316C3E5}">
      <dgm:prSet/>
      <dgm:spPr/>
      <dgm:t>
        <a:bodyPr/>
        <a:lstStyle/>
        <a:p>
          <a:endParaRPr lang="es-ES"/>
        </a:p>
      </dgm:t>
    </dgm:pt>
    <dgm:pt modelId="{A4568EB9-03BA-46D7-97B3-DBC25F8AFF6E}" type="sibTrans" cxnId="{B6AC564C-C3F5-488E-8F5B-A29B8316C3E5}">
      <dgm:prSet/>
      <dgm:spPr/>
      <dgm:t>
        <a:bodyPr/>
        <a:lstStyle/>
        <a:p>
          <a:endParaRPr lang="es-ES"/>
        </a:p>
      </dgm:t>
    </dgm:pt>
    <dgm:pt modelId="{C32D8EDD-544E-4A3A-BE2F-26420358772B}">
      <dgm:prSet phldrT="[Texto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ES" sz="2200" b="1" dirty="0"/>
            <a:t>El agua</a:t>
          </a:r>
        </a:p>
      </dgm:t>
    </dgm:pt>
    <dgm:pt modelId="{E6494F32-3BF0-4295-AC96-4CF35CED6A08}" type="parTrans" cxnId="{95C17348-038E-4BE7-BD61-375473096EF6}">
      <dgm:prSet/>
      <dgm:spPr/>
      <dgm:t>
        <a:bodyPr/>
        <a:lstStyle/>
        <a:p>
          <a:endParaRPr lang="es-ES"/>
        </a:p>
      </dgm:t>
    </dgm:pt>
    <dgm:pt modelId="{B5C8E113-8065-425C-B051-9D4483196718}" type="sibTrans" cxnId="{95C17348-038E-4BE7-BD61-375473096EF6}">
      <dgm:prSet/>
      <dgm:spPr/>
      <dgm:t>
        <a:bodyPr/>
        <a:lstStyle/>
        <a:p>
          <a:endParaRPr lang="es-ES"/>
        </a:p>
      </dgm:t>
    </dgm:pt>
    <dgm:pt modelId="{1AC5D15B-29E8-4DAD-A6DE-EFD9D7573A2B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s-ES" sz="2000" b="1" dirty="0"/>
            <a:t>Contaminación</a:t>
          </a:r>
          <a:endParaRPr lang="es-ES" sz="2150" b="1" dirty="0"/>
        </a:p>
      </dgm:t>
    </dgm:pt>
    <dgm:pt modelId="{B342E21B-B98B-4A67-B0FA-2DABAFE4B4D8}" type="parTrans" cxnId="{90498D35-DF1D-49C6-95A3-98893AE5CCC2}">
      <dgm:prSet/>
      <dgm:spPr/>
      <dgm:t>
        <a:bodyPr/>
        <a:lstStyle/>
        <a:p>
          <a:endParaRPr lang="es-ES"/>
        </a:p>
      </dgm:t>
    </dgm:pt>
    <dgm:pt modelId="{A3126B44-9C6A-4F11-9DEC-50FF3107BE3D}" type="sibTrans" cxnId="{90498D35-DF1D-49C6-95A3-98893AE5CCC2}">
      <dgm:prSet/>
      <dgm:spPr/>
      <dgm:t>
        <a:bodyPr/>
        <a:lstStyle/>
        <a:p>
          <a:endParaRPr lang="es-ES"/>
        </a:p>
      </dgm:t>
    </dgm:pt>
    <dgm:pt modelId="{D126261E-AEBC-462F-98A0-C65DDE419476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s-ES" sz="1800" b="1" dirty="0"/>
            <a:t>Sobreexplotación</a:t>
          </a:r>
        </a:p>
      </dgm:t>
    </dgm:pt>
    <dgm:pt modelId="{EA5596AB-ED5A-4FBE-992C-8DCF38663B04}" type="parTrans" cxnId="{9AB6B36F-92C0-46BE-8E25-72BD53B41F10}">
      <dgm:prSet/>
      <dgm:spPr/>
      <dgm:t>
        <a:bodyPr/>
        <a:lstStyle/>
        <a:p>
          <a:endParaRPr lang="es-ES"/>
        </a:p>
      </dgm:t>
    </dgm:pt>
    <dgm:pt modelId="{375ACD4A-C872-48BA-B4E1-17E7663278AD}" type="sibTrans" cxnId="{9AB6B36F-92C0-46BE-8E25-72BD53B41F10}">
      <dgm:prSet/>
      <dgm:spPr/>
      <dgm:t>
        <a:bodyPr/>
        <a:lstStyle/>
        <a:p>
          <a:endParaRPr lang="es-ES"/>
        </a:p>
      </dgm:t>
    </dgm:pt>
    <dgm:pt modelId="{D4C285E2-E1B4-4A9C-938A-8D632F990E0F}" type="pres">
      <dgm:prSet presAssocID="{9439D09D-7677-4D33-B3DB-976839DCDFB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59216B-893E-4BEA-9659-ED05F7DDCD43}" type="pres">
      <dgm:prSet presAssocID="{DAC2288A-D236-4BB0-BED2-FC9962B9C211}" presName="centerShape" presStyleLbl="node0" presStyleIdx="0" presStyleCnt="1" custScaleX="329399" custScaleY="269708" custLinFactNeighborX="-7670" custLinFactNeighborY="-7979"/>
      <dgm:spPr/>
    </dgm:pt>
    <dgm:pt modelId="{C9BFD5AA-691B-4471-94FB-52CB3630E2C4}" type="pres">
      <dgm:prSet presAssocID="{61DA92AB-888E-436A-B1C9-7280E99F5B98}" presName="Name9" presStyleLbl="parChTrans1D2" presStyleIdx="0" presStyleCnt="6"/>
      <dgm:spPr/>
    </dgm:pt>
    <dgm:pt modelId="{E5D38F8E-A2F0-4DF5-AD99-FCD1F71BD004}" type="pres">
      <dgm:prSet presAssocID="{61DA92AB-888E-436A-B1C9-7280E99F5B98}" presName="connTx" presStyleLbl="parChTrans1D2" presStyleIdx="0" presStyleCnt="6"/>
      <dgm:spPr/>
    </dgm:pt>
    <dgm:pt modelId="{E550D93F-3893-42F3-AFAA-AEC6EAD91D4E}" type="pres">
      <dgm:prSet presAssocID="{6A53EF74-6B1C-4CFE-91C0-B074B8913791}" presName="node" presStyleLbl="node1" presStyleIdx="0" presStyleCnt="6" custScaleX="191442" custRadScaleRad="100276" custRadScaleInc="-14192">
        <dgm:presLayoutVars>
          <dgm:bulletEnabled val="1"/>
        </dgm:presLayoutVars>
      </dgm:prSet>
      <dgm:spPr/>
    </dgm:pt>
    <dgm:pt modelId="{DE24DEAA-F34A-4A20-8353-3BE7F9E62A70}" type="pres">
      <dgm:prSet presAssocID="{5845BE6D-0A68-4C7D-BDBA-04C90B5302D4}" presName="Name9" presStyleLbl="parChTrans1D2" presStyleIdx="1" presStyleCnt="6"/>
      <dgm:spPr/>
    </dgm:pt>
    <dgm:pt modelId="{9FA21A28-CB38-46A5-9DD8-FC1164FCDD66}" type="pres">
      <dgm:prSet presAssocID="{5845BE6D-0A68-4C7D-BDBA-04C90B5302D4}" presName="connTx" presStyleLbl="parChTrans1D2" presStyleIdx="1" presStyleCnt="6"/>
      <dgm:spPr/>
    </dgm:pt>
    <dgm:pt modelId="{FDEF7605-C8B7-4289-8B30-CC84727140A3}" type="pres">
      <dgm:prSet presAssocID="{0A8FD0BA-85FC-459D-A697-D0C8D5CEB97A}" presName="node" presStyleLbl="node1" presStyleIdx="1" presStyleCnt="6" custScaleX="161506" custScaleY="110374" custRadScaleRad="144304" custRadScaleInc="27043">
        <dgm:presLayoutVars>
          <dgm:bulletEnabled val="1"/>
        </dgm:presLayoutVars>
      </dgm:prSet>
      <dgm:spPr/>
    </dgm:pt>
    <dgm:pt modelId="{D6779EC0-754F-440B-9CB5-A8DC1497A222}" type="pres">
      <dgm:prSet presAssocID="{370BD303-17AB-4643-B399-BEDE40FC1DFE}" presName="Name9" presStyleLbl="parChTrans1D2" presStyleIdx="2" presStyleCnt="6"/>
      <dgm:spPr/>
    </dgm:pt>
    <dgm:pt modelId="{4E682071-84FD-4876-9983-6D61ED45CFFD}" type="pres">
      <dgm:prSet presAssocID="{370BD303-17AB-4643-B399-BEDE40FC1DFE}" presName="connTx" presStyleLbl="parChTrans1D2" presStyleIdx="2" presStyleCnt="6"/>
      <dgm:spPr/>
    </dgm:pt>
    <dgm:pt modelId="{8FD657D0-5668-48D2-BD71-A74238A16722}" type="pres">
      <dgm:prSet presAssocID="{D06ADED2-C732-463B-866C-3AD9F71711D3}" presName="node" presStyleLbl="node1" presStyleIdx="2" presStyleCnt="6" custScaleX="161718" custScaleY="107468" custRadScaleRad="153356" custRadScaleInc="-2387">
        <dgm:presLayoutVars>
          <dgm:bulletEnabled val="1"/>
        </dgm:presLayoutVars>
      </dgm:prSet>
      <dgm:spPr/>
    </dgm:pt>
    <dgm:pt modelId="{6A9BD247-2ED3-40CE-A72E-6CF0BAA4679C}" type="pres">
      <dgm:prSet presAssocID="{E6494F32-3BF0-4295-AC96-4CF35CED6A08}" presName="Name9" presStyleLbl="parChTrans1D2" presStyleIdx="3" presStyleCnt="6"/>
      <dgm:spPr/>
    </dgm:pt>
    <dgm:pt modelId="{57C09530-A572-4A66-B3B8-8C8C9F2EE3F9}" type="pres">
      <dgm:prSet presAssocID="{E6494F32-3BF0-4295-AC96-4CF35CED6A08}" presName="connTx" presStyleLbl="parChTrans1D2" presStyleIdx="3" presStyleCnt="6"/>
      <dgm:spPr/>
    </dgm:pt>
    <dgm:pt modelId="{A34B91EF-4265-4B96-804D-65D4842BF58C}" type="pres">
      <dgm:prSet presAssocID="{C32D8EDD-544E-4A3A-BE2F-26420358772B}" presName="node" presStyleLbl="node1" presStyleIdx="3" presStyleCnt="6" custScaleX="160866" custScaleY="106641" custRadScaleRad="102197" custRadScaleInc="6468">
        <dgm:presLayoutVars>
          <dgm:bulletEnabled val="1"/>
        </dgm:presLayoutVars>
      </dgm:prSet>
      <dgm:spPr/>
    </dgm:pt>
    <dgm:pt modelId="{26AC5927-0AF2-42CE-AAFC-C0C6CD86A307}" type="pres">
      <dgm:prSet presAssocID="{B342E21B-B98B-4A67-B0FA-2DABAFE4B4D8}" presName="Name9" presStyleLbl="parChTrans1D2" presStyleIdx="4" presStyleCnt="6"/>
      <dgm:spPr/>
    </dgm:pt>
    <dgm:pt modelId="{6F0FF1F2-CBF8-48E7-9BAA-21C982849241}" type="pres">
      <dgm:prSet presAssocID="{B342E21B-B98B-4A67-B0FA-2DABAFE4B4D8}" presName="connTx" presStyleLbl="parChTrans1D2" presStyleIdx="4" presStyleCnt="6"/>
      <dgm:spPr/>
    </dgm:pt>
    <dgm:pt modelId="{10724360-E75A-4ED4-AAAD-B785019E3A51}" type="pres">
      <dgm:prSet presAssocID="{1AC5D15B-29E8-4DAD-A6DE-EFD9D7573A2B}" presName="node" presStyleLbl="node1" presStyleIdx="4" presStyleCnt="6" custScaleX="164831" custScaleY="107555" custRadScaleRad="154802" custRadScaleInc="1175">
        <dgm:presLayoutVars>
          <dgm:bulletEnabled val="1"/>
        </dgm:presLayoutVars>
      </dgm:prSet>
      <dgm:spPr/>
    </dgm:pt>
    <dgm:pt modelId="{CD7B7320-77A6-49E8-9519-452AEED3DE0A}" type="pres">
      <dgm:prSet presAssocID="{EA5596AB-ED5A-4FBE-992C-8DCF38663B04}" presName="Name9" presStyleLbl="parChTrans1D2" presStyleIdx="5" presStyleCnt="6"/>
      <dgm:spPr/>
    </dgm:pt>
    <dgm:pt modelId="{3B898330-D99A-4B05-85E9-14471D2A732C}" type="pres">
      <dgm:prSet presAssocID="{EA5596AB-ED5A-4FBE-992C-8DCF38663B04}" presName="connTx" presStyleLbl="parChTrans1D2" presStyleIdx="5" presStyleCnt="6"/>
      <dgm:spPr/>
    </dgm:pt>
    <dgm:pt modelId="{CBBF7113-E0C8-473B-9FDF-2C9A895DEC61}" type="pres">
      <dgm:prSet presAssocID="{D126261E-AEBC-462F-98A0-C65DDE419476}" presName="node" presStyleLbl="node1" presStyleIdx="5" presStyleCnt="6" custScaleX="176619" custScaleY="112576" custRadScaleRad="152980" custRadScaleInc="-19192">
        <dgm:presLayoutVars>
          <dgm:bulletEnabled val="1"/>
        </dgm:presLayoutVars>
      </dgm:prSet>
      <dgm:spPr/>
    </dgm:pt>
  </dgm:ptLst>
  <dgm:cxnLst>
    <dgm:cxn modelId="{9929AE05-A0F8-4D04-A647-BD6CD73939E5}" type="presOf" srcId="{1AC5D15B-29E8-4DAD-A6DE-EFD9D7573A2B}" destId="{10724360-E75A-4ED4-AAAD-B785019E3A51}" srcOrd="0" destOrd="0" presId="urn:microsoft.com/office/officeart/2005/8/layout/radial1"/>
    <dgm:cxn modelId="{3C990215-D754-4610-998D-8C0F1F789445}" type="presOf" srcId="{B342E21B-B98B-4A67-B0FA-2DABAFE4B4D8}" destId="{6F0FF1F2-CBF8-48E7-9BAA-21C982849241}" srcOrd="1" destOrd="0" presId="urn:microsoft.com/office/officeart/2005/8/layout/radial1"/>
    <dgm:cxn modelId="{7EB37E2B-DB0B-486E-9ED2-F9D4B97E3E4B}" type="presOf" srcId="{5845BE6D-0A68-4C7D-BDBA-04C90B5302D4}" destId="{9FA21A28-CB38-46A5-9DD8-FC1164FCDD66}" srcOrd="1" destOrd="0" presId="urn:microsoft.com/office/officeart/2005/8/layout/radial1"/>
    <dgm:cxn modelId="{8EF7602C-91AF-49CF-9447-005E483578C5}" type="presOf" srcId="{C32D8EDD-544E-4A3A-BE2F-26420358772B}" destId="{A34B91EF-4265-4B96-804D-65D4842BF58C}" srcOrd="0" destOrd="0" presId="urn:microsoft.com/office/officeart/2005/8/layout/radial1"/>
    <dgm:cxn modelId="{DFF1A32E-9B7A-449E-969A-C71D38A31A74}" type="presOf" srcId="{9439D09D-7677-4D33-B3DB-976839DCDFB0}" destId="{D4C285E2-E1B4-4A9C-938A-8D632F990E0F}" srcOrd="0" destOrd="0" presId="urn:microsoft.com/office/officeart/2005/8/layout/radial1"/>
    <dgm:cxn modelId="{90498D35-DF1D-49C6-95A3-98893AE5CCC2}" srcId="{DAC2288A-D236-4BB0-BED2-FC9962B9C211}" destId="{1AC5D15B-29E8-4DAD-A6DE-EFD9D7573A2B}" srcOrd="4" destOrd="0" parTransId="{B342E21B-B98B-4A67-B0FA-2DABAFE4B4D8}" sibTransId="{A3126B44-9C6A-4F11-9DEC-50FF3107BE3D}"/>
    <dgm:cxn modelId="{7BDF2A36-93C0-4B8B-9A1B-0E4C818A8FE4}" type="presOf" srcId="{E6494F32-3BF0-4295-AC96-4CF35CED6A08}" destId="{6A9BD247-2ED3-40CE-A72E-6CF0BAA4679C}" srcOrd="0" destOrd="0" presId="urn:microsoft.com/office/officeart/2005/8/layout/radial1"/>
    <dgm:cxn modelId="{CCB6103A-19E4-497A-8BE9-85E38F8F7EA5}" type="presOf" srcId="{61DA92AB-888E-436A-B1C9-7280E99F5B98}" destId="{E5D38F8E-A2F0-4DF5-AD99-FCD1F71BD004}" srcOrd="1" destOrd="0" presId="urn:microsoft.com/office/officeart/2005/8/layout/radial1"/>
    <dgm:cxn modelId="{362B2C5F-2BA4-45F2-BCA8-9357F70673CF}" type="presOf" srcId="{370BD303-17AB-4643-B399-BEDE40FC1DFE}" destId="{4E682071-84FD-4876-9983-6D61ED45CFFD}" srcOrd="1" destOrd="0" presId="urn:microsoft.com/office/officeart/2005/8/layout/radial1"/>
    <dgm:cxn modelId="{89719560-140E-468F-8B24-A7FA27759AE6}" type="presOf" srcId="{EA5596AB-ED5A-4FBE-992C-8DCF38663B04}" destId="{CD7B7320-77A6-49E8-9519-452AEED3DE0A}" srcOrd="0" destOrd="0" presId="urn:microsoft.com/office/officeart/2005/8/layout/radial1"/>
    <dgm:cxn modelId="{83E1A441-068D-4D71-88E9-208F1B9AF292}" type="presOf" srcId="{E6494F32-3BF0-4295-AC96-4CF35CED6A08}" destId="{57C09530-A572-4A66-B3B8-8C8C9F2EE3F9}" srcOrd="1" destOrd="0" presId="urn:microsoft.com/office/officeart/2005/8/layout/radial1"/>
    <dgm:cxn modelId="{90A02745-C1C9-4D24-B118-759AAB2EB524}" type="presOf" srcId="{DAC2288A-D236-4BB0-BED2-FC9962B9C211}" destId="{6559216B-893E-4BEA-9659-ED05F7DDCD43}" srcOrd="0" destOrd="0" presId="urn:microsoft.com/office/officeart/2005/8/layout/radial1"/>
    <dgm:cxn modelId="{95C17348-038E-4BE7-BD61-375473096EF6}" srcId="{DAC2288A-D236-4BB0-BED2-FC9962B9C211}" destId="{C32D8EDD-544E-4A3A-BE2F-26420358772B}" srcOrd="3" destOrd="0" parTransId="{E6494F32-3BF0-4295-AC96-4CF35CED6A08}" sibTransId="{B5C8E113-8065-425C-B051-9D4483196718}"/>
    <dgm:cxn modelId="{B6AC564C-C3F5-488E-8F5B-A29B8316C3E5}" srcId="{DAC2288A-D236-4BB0-BED2-FC9962B9C211}" destId="{D06ADED2-C732-463B-866C-3AD9F71711D3}" srcOrd="2" destOrd="0" parTransId="{370BD303-17AB-4643-B399-BEDE40FC1DFE}" sibTransId="{A4568EB9-03BA-46D7-97B3-DBC25F8AFF6E}"/>
    <dgm:cxn modelId="{3B2EEC6D-3EE9-46FA-A020-872887D04215}" type="presOf" srcId="{0A8FD0BA-85FC-459D-A697-D0C8D5CEB97A}" destId="{FDEF7605-C8B7-4289-8B30-CC84727140A3}" srcOrd="0" destOrd="0" presId="urn:microsoft.com/office/officeart/2005/8/layout/radial1"/>
    <dgm:cxn modelId="{9AB6B36F-92C0-46BE-8E25-72BD53B41F10}" srcId="{DAC2288A-D236-4BB0-BED2-FC9962B9C211}" destId="{D126261E-AEBC-462F-98A0-C65DDE419476}" srcOrd="5" destOrd="0" parTransId="{EA5596AB-ED5A-4FBE-992C-8DCF38663B04}" sibTransId="{375ACD4A-C872-48BA-B4E1-17E7663278AD}"/>
    <dgm:cxn modelId="{50A5FE50-ADD9-4426-AF5B-E59A20B4294E}" type="presOf" srcId="{5845BE6D-0A68-4C7D-BDBA-04C90B5302D4}" destId="{DE24DEAA-F34A-4A20-8353-3BE7F9E62A70}" srcOrd="0" destOrd="0" presId="urn:microsoft.com/office/officeart/2005/8/layout/radial1"/>
    <dgm:cxn modelId="{74021673-6FD8-480D-B03E-3EEE64041DBF}" type="presOf" srcId="{D06ADED2-C732-463B-866C-3AD9F71711D3}" destId="{8FD657D0-5668-48D2-BD71-A74238A16722}" srcOrd="0" destOrd="0" presId="urn:microsoft.com/office/officeart/2005/8/layout/radial1"/>
    <dgm:cxn modelId="{13F48779-9C01-4E2F-B511-5C4144DA1DD4}" type="presOf" srcId="{6A53EF74-6B1C-4CFE-91C0-B074B8913791}" destId="{E550D93F-3893-42F3-AFAA-AEC6EAD91D4E}" srcOrd="0" destOrd="0" presId="urn:microsoft.com/office/officeart/2005/8/layout/radial1"/>
    <dgm:cxn modelId="{E017ADA0-E5AC-40E6-A02A-72BF5E22A84B}" type="presOf" srcId="{D126261E-AEBC-462F-98A0-C65DDE419476}" destId="{CBBF7113-E0C8-473B-9FDF-2C9A895DEC61}" srcOrd="0" destOrd="0" presId="urn:microsoft.com/office/officeart/2005/8/layout/radial1"/>
    <dgm:cxn modelId="{756B4BAE-F2FC-4A7D-A7B8-ED726E7AA02C}" type="presOf" srcId="{61DA92AB-888E-436A-B1C9-7280E99F5B98}" destId="{C9BFD5AA-691B-4471-94FB-52CB3630E2C4}" srcOrd="0" destOrd="0" presId="urn:microsoft.com/office/officeart/2005/8/layout/radial1"/>
    <dgm:cxn modelId="{070448C6-E5EA-403C-B5D5-3DA6A8D25861}" type="presOf" srcId="{370BD303-17AB-4643-B399-BEDE40FC1DFE}" destId="{D6779EC0-754F-440B-9CB5-A8DC1497A222}" srcOrd="0" destOrd="0" presId="urn:microsoft.com/office/officeart/2005/8/layout/radial1"/>
    <dgm:cxn modelId="{BEEFA4DC-D5F3-4453-92DF-0DD4FCC6AFD2}" srcId="{9439D09D-7677-4D33-B3DB-976839DCDFB0}" destId="{DAC2288A-D236-4BB0-BED2-FC9962B9C211}" srcOrd="0" destOrd="0" parTransId="{91ACFCBA-5E99-47F4-A90C-FAECCD6B0A90}" sibTransId="{00ACD7A5-7024-47BD-8F2E-5A93BC2D8536}"/>
    <dgm:cxn modelId="{8F0BA4E5-891E-4B11-915C-141675272A62}" srcId="{DAC2288A-D236-4BB0-BED2-FC9962B9C211}" destId="{0A8FD0BA-85FC-459D-A697-D0C8D5CEB97A}" srcOrd="1" destOrd="0" parTransId="{5845BE6D-0A68-4C7D-BDBA-04C90B5302D4}" sibTransId="{7AEA97AF-A1E5-47DC-B64C-3B561827E45F}"/>
    <dgm:cxn modelId="{279D3CEF-827E-430A-9140-18E4101DD9A4}" type="presOf" srcId="{B342E21B-B98B-4A67-B0FA-2DABAFE4B4D8}" destId="{26AC5927-0AF2-42CE-AAFC-C0C6CD86A307}" srcOrd="0" destOrd="0" presId="urn:microsoft.com/office/officeart/2005/8/layout/radial1"/>
    <dgm:cxn modelId="{0B7E60F1-853E-4A62-8C3E-693C9A41400E}" type="presOf" srcId="{EA5596AB-ED5A-4FBE-992C-8DCF38663B04}" destId="{3B898330-D99A-4B05-85E9-14471D2A732C}" srcOrd="1" destOrd="0" presId="urn:microsoft.com/office/officeart/2005/8/layout/radial1"/>
    <dgm:cxn modelId="{07ABF9FB-2D45-45B1-828C-A71F00AF1248}" srcId="{DAC2288A-D236-4BB0-BED2-FC9962B9C211}" destId="{6A53EF74-6B1C-4CFE-91C0-B074B8913791}" srcOrd="0" destOrd="0" parTransId="{61DA92AB-888E-436A-B1C9-7280E99F5B98}" sibTransId="{8B82BD45-1DD6-47F8-A3FF-9A65D30DF6CE}"/>
    <dgm:cxn modelId="{CABAA206-3134-47FA-845A-9F47BB24061F}" type="presParOf" srcId="{D4C285E2-E1B4-4A9C-938A-8D632F990E0F}" destId="{6559216B-893E-4BEA-9659-ED05F7DDCD43}" srcOrd="0" destOrd="0" presId="urn:microsoft.com/office/officeart/2005/8/layout/radial1"/>
    <dgm:cxn modelId="{21375664-541B-47C9-B68E-A4C2DC67702F}" type="presParOf" srcId="{D4C285E2-E1B4-4A9C-938A-8D632F990E0F}" destId="{C9BFD5AA-691B-4471-94FB-52CB3630E2C4}" srcOrd="1" destOrd="0" presId="urn:microsoft.com/office/officeart/2005/8/layout/radial1"/>
    <dgm:cxn modelId="{A134DD56-3130-4D0D-B44F-075A8267EFAB}" type="presParOf" srcId="{C9BFD5AA-691B-4471-94FB-52CB3630E2C4}" destId="{E5D38F8E-A2F0-4DF5-AD99-FCD1F71BD004}" srcOrd="0" destOrd="0" presId="urn:microsoft.com/office/officeart/2005/8/layout/radial1"/>
    <dgm:cxn modelId="{1D51DFB6-F69B-4DD0-8E93-D71BACD99802}" type="presParOf" srcId="{D4C285E2-E1B4-4A9C-938A-8D632F990E0F}" destId="{E550D93F-3893-42F3-AFAA-AEC6EAD91D4E}" srcOrd="2" destOrd="0" presId="urn:microsoft.com/office/officeart/2005/8/layout/radial1"/>
    <dgm:cxn modelId="{7B5E853F-8CC7-4408-9D94-1CA159D3DA5C}" type="presParOf" srcId="{D4C285E2-E1B4-4A9C-938A-8D632F990E0F}" destId="{DE24DEAA-F34A-4A20-8353-3BE7F9E62A70}" srcOrd="3" destOrd="0" presId="urn:microsoft.com/office/officeart/2005/8/layout/radial1"/>
    <dgm:cxn modelId="{CDABDAB3-6333-46F3-9DEB-E93D2068FFBC}" type="presParOf" srcId="{DE24DEAA-F34A-4A20-8353-3BE7F9E62A70}" destId="{9FA21A28-CB38-46A5-9DD8-FC1164FCDD66}" srcOrd="0" destOrd="0" presId="urn:microsoft.com/office/officeart/2005/8/layout/radial1"/>
    <dgm:cxn modelId="{53C572B0-9F58-401D-9E33-0D7075EDA5AB}" type="presParOf" srcId="{D4C285E2-E1B4-4A9C-938A-8D632F990E0F}" destId="{FDEF7605-C8B7-4289-8B30-CC84727140A3}" srcOrd="4" destOrd="0" presId="urn:microsoft.com/office/officeart/2005/8/layout/radial1"/>
    <dgm:cxn modelId="{E230406C-D364-47A5-90E8-03F6A8490F2B}" type="presParOf" srcId="{D4C285E2-E1B4-4A9C-938A-8D632F990E0F}" destId="{D6779EC0-754F-440B-9CB5-A8DC1497A222}" srcOrd="5" destOrd="0" presId="urn:microsoft.com/office/officeart/2005/8/layout/radial1"/>
    <dgm:cxn modelId="{AF2AA9FE-D3AB-479D-BCDA-E74786BFD829}" type="presParOf" srcId="{D6779EC0-754F-440B-9CB5-A8DC1497A222}" destId="{4E682071-84FD-4876-9983-6D61ED45CFFD}" srcOrd="0" destOrd="0" presId="urn:microsoft.com/office/officeart/2005/8/layout/radial1"/>
    <dgm:cxn modelId="{062BCCDA-82D7-433A-87A8-E8F6F35158DA}" type="presParOf" srcId="{D4C285E2-E1B4-4A9C-938A-8D632F990E0F}" destId="{8FD657D0-5668-48D2-BD71-A74238A16722}" srcOrd="6" destOrd="0" presId="urn:microsoft.com/office/officeart/2005/8/layout/radial1"/>
    <dgm:cxn modelId="{6066C6C8-DD84-468A-9ABD-2B856B06D3FF}" type="presParOf" srcId="{D4C285E2-E1B4-4A9C-938A-8D632F990E0F}" destId="{6A9BD247-2ED3-40CE-A72E-6CF0BAA4679C}" srcOrd="7" destOrd="0" presId="urn:microsoft.com/office/officeart/2005/8/layout/radial1"/>
    <dgm:cxn modelId="{BE55A357-CF8C-4AD7-8026-55B011192199}" type="presParOf" srcId="{6A9BD247-2ED3-40CE-A72E-6CF0BAA4679C}" destId="{57C09530-A572-4A66-B3B8-8C8C9F2EE3F9}" srcOrd="0" destOrd="0" presId="urn:microsoft.com/office/officeart/2005/8/layout/radial1"/>
    <dgm:cxn modelId="{83F2D0B9-5791-44F8-B946-81B791440DD6}" type="presParOf" srcId="{D4C285E2-E1B4-4A9C-938A-8D632F990E0F}" destId="{A34B91EF-4265-4B96-804D-65D4842BF58C}" srcOrd="8" destOrd="0" presId="urn:microsoft.com/office/officeart/2005/8/layout/radial1"/>
    <dgm:cxn modelId="{C14F4ECA-0BB0-40EE-BFF3-2359666B1D0D}" type="presParOf" srcId="{D4C285E2-E1B4-4A9C-938A-8D632F990E0F}" destId="{26AC5927-0AF2-42CE-AAFC-C0C6CD86A307}" srcOrd="9" destOrd="0" presId="urn:microsoft.com/office/officeart/2005/8/layout/radial1"/>
    <dgm:cxn modelId="{2DCA72A7-DFDB-4F6D-80BC-27E55F0F5B05}" type="presParOf" srcId="{26AC5927-0AF2-42CE-AAFC-C0C6CD86A307}" destId="{6F0FF1F2-CBF8-48E7-9BAA-21C982849241}" srcOrd="0" destOrd="0" presId="urn:microsoft.com/office/officeart/2005/8/layout/radial1"/>
    <dgm:cxn modelId="{A5AA66EF-D859-4CD6-AE0E-C3AA6B644F34}" type="presParOf" srcId="{D4C285E2-E1B4-4A9C-938A-8D632F990E0F}" destId="{10724360-E75A-4ED4-AAAD-B785019E3A51}" srcOrd="10" destOrd="0" presId="urn:microsoft.com/office/officeart/2005/8/layout/radial1"/>
    <dgm:cxn modelId="{3140C1EC-FC7E-40CD-A193-946AACC17AC4}" type="presParOf" srcId="{D4C285E2-E1B4-4A9C-938A-8D632F990E0F}" destId="{CD7B7320-77A6-49E8-9519-452AEED3DE0A}" srcOrd="11" destOrd="0" presId="urn:microsoft.com/office/officeart/2005/8/layout/radial1"/>
    <dgm:cxn modelId="{6A879C45-C03C-49A0-884F-DA6B14B71305}" type="presParOf" srcId="{CD7B7320-77A6-49E8-9519-452AEED3DE0A}" destId="{3B898330-D99A-4B05-85E9-14471D2A732C}" srcOrd="0" destOrd="0" presId="urn:microsoft.com/office/officeart/2005/8/layout/radial1"/>
    <dgm:cxn modelId="{5C101397-0E56-402C-9198-650A8F22CBE5}" type="presParOf" srcId="{D4C285E2-E1B4-4A9C-938A-8D632F990E0F}" destId="{CBBF7113-E0C8-473B-9FDF-2C9A895DEC6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2C7ACB-8B9F-4CA9-A801-B5DBF1FE948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444271-ED37-42E5-86A9-0019094BD2FC}">
      <dgm:prSet phldrT="[Texto]"/>
      <dgm:spPr>
        <a:solidFill>
          <a:srgbClr val="4FA7FF"/>
        </a:solidFill>
      </dgm:spPr>
      <dgm:t>
        <a:bodyPr/>
        <a:lstStyle/>
        <a:p>
          <a:r>
            <a:rPr lang="es-ES" dirty="0"/>
            <a:t>Lenguas romances</a:t>
          </a:r>
        </a:p>
      </dgm:t>
    </dgm:pt>
    <dgm:pt modelId="{241CA8FD-3A2B-48F3-994D-A7CEB334244B}" type="parTrans" cxnId="{921AE6BE-4574-40C6-B9AC-30555AF77FA7}">
      <dgm:prSet/>
      <dgm:spPr/>
      <dgm:t>
        <a:bodyPr/>
        <a:lstStyle/>
        <a:p>
          <a:endParaRPr lang="es-ES"/>
        </a:p>
      </dgm:t>
    </dgm:pt>
    <dgm:pt modelId="{4D2F3E60-8AE6-4F4D-82DD-24369AD82620}" type="sibTrans" cxnId="{921AE6BE-4574-40C6-B9AC-30555AF77FA7}">
      <dgm:prSet/>
      <dgm:spPr/>
      <dgm:t>
        <a:bodyPr/>
        <a:lstStyle/>
        <a:p>
          <a:endParaRPr lang="es-ES"/>
        </a:p>
      </dgm:t>
    </dgm:pt>
    <dgm:pt modelId="{5E03C891-CD92-473C-85BF-ACA6FA49F6F3}">
      <dgm:prSet phldrT="[Texto]"/>
      <dgm:spPr>
        <a:noFill/>
        <a:ln>
          <a:noFill/>
        </a:ln>
      </dgm:spPr>
      <dgm:t>
        <a:bodyPr/>
        <a:lstStyle/>
        <a:p>
          <a:r>
            <a:rPr lang="es-ES" dirty="0"/>
            <a:t>Castellano</a:t>
          </a:r>
        </a:p>
      </dgm:t>
    </dgm:pt>
    <dgm:pt modelId="{0450A334-ECEE-4ABB-B62C-C1322346EDD2}" type="parTrans" cxnId="{7D8BCF1F-21BB-4BF6-B37A-C69E39C937EB}">
      <dgm:prSet/>
      <dgm:spPr/>
      <dgm:t>
        <a:bodyPr/>
        <a:lstStyle/>
        <a:p>
          <a:endParaRPr lang="es-ES"/>
        </a:p>
      </dgm:t>
    </dgm:pt>
    <dgm:pt modelId="{8D57450A-2700-4A63-A13B-5AAF4A112C5A}" type="sibTrans" cxnId="{7D8BCF1F-21BB-4BF6-B37A-C69E39C937EB}">
      <dgm:prSet/>
      <dgm:spPr/>
      <dgm:t>
        <a:bodyPr/>
        <a:lstStyle/>
        <a:p>
          <a:endParaRPr lang="es-ES"/>
        </a:p>
      </dgm:t>
    </dgm:pt>
    <dgm:pt modelId="{C66292E6-8E10-471C-A417-6303D0DB2F49}">
      <dgm:prSet phldrT="[Texto]"/>
      <dgm:spPr>
        <a:noFill/>
        <a:ln>
          <a:noFill/>
        </a:ln>
      </dgm:spPr>
      <dgm:t>
        <a:bodyPr/>
        <a:lstStyle/>
        <a:p>
          <a:r>
            <a:rPr lang="es-ES" dirty="0"/>
            <a:t>Catalán</a:t>
          </a:r>
        </a:p>
      </dgm:t>
    </dgm:pt>
    <dgm:pt modelId="{648F845E-E145-47E8-B070-1929E10BA9DB}" type="parTrans" cxnId="{5C8CCF5D-CA03-4E09-ADDF-F1F6A876B9AB}">
      <dgm:prSet/>
      <dgm:spPr/>
      <dgm:t>
        <a:bodyPr/>
        <a:lstStyle/>
        <a:p>
          <a:endParaRPr lang="es-ES"/>
        </a:p>
      </dgm:t>
    </dgm:pt>
    <dgm:pt modelId="{25E210A3-C15D-499C-A2AF-AAEDCA629726}" type="sibTrans" cxnId="{5C8CCF5D-CA03-4E09-ADDF-F1F6A876B9AB}">
      <dgm:prSet/>
      <dgm:spPr/>
      <dgm:t>
        <a:bodyPr/>
        <a:lstStyle/>
        <a:p>
          <a:endParaRPr lang="es-ES"/>
        </a:p>
      </dgm:t>
    </dgm:pt>
    <dgm:pt modelId="{FC8E1E12-E0D3-4080-999E-C71187197BBF}">
      <dgm:prSet phldrT="[Texto]"/>
      <dgm:spPr>
        <a:solidFill>
          <a:srgbClr val="0091FE"/>
        </a:solidFill>
      </dgm:spPr>
      <dgm:t>
        <a:bodyPr/>
        <a:lstStyle/>
        <a:p>
          <a:r>
            <a:rPr lang="es-ES" dirty="0"/>
            <a:t>Lengua prerromana</a:t>
          </a:r>
        </a:p>
      </dgm:t>
    </dgm:pt>
    <dgm:pt modelId="{AECA0B4E-8341-4EDD-8882-B8EEED3BDD4B}" type="parTrans" cxnId="{A71B58F3-8DAB-4805-83BD-E40B9436C8BF}">
      <dgm:prSet/>
      <dgm:spPr/>
      <dgm:t>
        <a:bodyPr/>
        <a:lstStyle/>
        <a:p>
          <a:endParaRPr lang="es-ES"/>
        </a:p>
      </dgm:t>
    </dgm:pt>
    <dgm:pt modelId="{4D46D103-CF57-440B-9E21-F40E370557DE}" type="sibTrans" cxnId="{A71B58F3-8DAB-4805-83BD-E40B9436C8BF}">
      <dgm:prSet/>
      <dgm:spPr/>
      <dgm:t>
        <a:bodyPr/>
        <a:lstStyle/>
        <a:p>
          <a:endParaRPr lang="es-ES"/>
        </a:p>
      </dgm:t>
    </dgm:pt>
    <dgm:pt modelId="{8F3AA3CD-48CB-4CCB-A74E-626F6F79C021}">
      <dgm:prSet phldrT="[Texto]"/>
      <dgm:spPr>
        <a:noFill/>
        <a:ln>
          <a:noFill/>
        </a:ln>
      </dgm:spPr>
      <dgm:t>
        <a:bodyPr/>
        <a:lstStyle/>
        <a:p>
          <a:r>
            <a:rPr lang="es-ES" dirty="0"/>
            <a:t>Euskera</a:t>
          </a:r>
        </a:p>
      </dgm:t>
    </dgm:pt>
    <dgm:pt modelId="{0C44AEB0-F7C5-424A-B16C-23F4F07B0049}" type="parTrans" cxnId="{1EC8D32F-17D3-440B-B39B-BBEFCEEED1FB}">
      <dgm:prSet/>
      <dgm:spPr/>
      <dgm:t>
        <a:bodyPr/>
        <a:lstStyle/>
        <a:p>
          <a:endParaRPr lang="es-ES"/>
        </a:p>
      </dgm:t>
    </dgm:pt>
    <dgm:pt modelId="{01B5E889-5E9B-4813-A669-23729820C87A}" type="sibTrans" cxnId="{1EC8D32F-17D3-440B-B39B-BBEFCEEED1FB}">
      <dgm:prSet/>
      <dgm:spPr/>
      <dgm:t>
        <a:bodyPr/>
        <a:lstStyle/>
        <a:p>
          <a:endParaRPr lang="es-ES"/>
        </a:p>
      </dgm:t>
    </dgm:pt>
    <dgm:pt modelId="{59103077-2A53-4DA4-A9DD-13A780E5C4B3}">
      <dgm:prSet phldrT="[Texto]"/>
      <dgm:spPr>
        <a:noFill/>
        <a:ln>
          <a:noFill/>
        </a:ln>
      </dgm:spPr>
      <dgm:t>
        <a:bodyPr/>
        <a:lstStyle/>
        <a:p>
          <a:r>
            <a:rPr lang="es-ES" dirty="0"/>
            <a:t>Gallego</a:t>
          </a:r>
        </a:p>
      </dgm:t>
    </dgm:pt>
    <dgm:pt modelId="{74FFDCD9-FD38-452B-8AFC-952A23471C04}" type="parTrans" cxnId="{CE13606E-733A-4343-8EFA-0099E3235041}">
      <dgm:prSet/>
      <dgm:spPr/>
      <dgm:t>
        <a:bodyPr/>
        <a:lstStyle/>
        <a:p>
          <a:endParaRPr lang="es-ES"/>
        </a:p>
      </dgm:t>
    </dgm:pt>
    <dgm:pt modelId="{F10FF76A-BD25-4346-B5A2-CC44B07AF70A}" type="sibTrans" cxnId="{CE13606E-733A-4343-8EFA-0099E3235041}">
      <dgm:prSet/>
      <dgm:spPr/>
      <dgm:t>
        <a:bodyPr/>
        <a:lstStyle/>
        <a:p>
          <a:endParaRPr lang="es-ES"/>
        </a:p>
      </dgm:t>
    </dgm:pt>
    <dgm:pt modelId="{2A4AE7D4-6942-4D32-843E-C14456E08E67}" type="pres">
      <dgm:prSet presAssocID="{782C7ACB-8B9F-4CA9-A801-B5DBF1FE9486}" presName="Name0" presStyleCnt="0">
        <dgm:presLayoutVars>
          <dgm:dir/>
          <dgm:animLvl val="lvl"/>
          <dgm:resizeHandles val="exact"/>
        </dgm:presLayoutVars>
      </dgm:prSet>
      <dgm:spPr/>
    </dgm:pt>
    <dgm:pt modelId="{14AA4EE2-AB3C-4E34-8CD5-825AEEB22CC9}" type="pres">
      <dgm:prSet presAssocID="{7D444271-ED37-42E5-86A9-0019094BD2FC}" presName="linNode" presStyleCnt="0"/>
      <dgm:spPr/>
    </dgm:pt>
    <dgm:pt modelId="{CE9B9F1B-DBAA-4CBC-B8DF-2D840D45B0E5}" type="pres">
      <dgm:prSet presAssocID="{7D444271-ED37-42E5-86A9-0019094BD2FC}" presName="parentText" presStyleLbl="node1" presStyleIdx="0" presStyleCnt="2" custScaleX="109998" custScaleY="47926" custLinFactNeighborX="-21219">
        <dgm:presLayoutVars>
          <dgm:chMax val="1"/>
          <dgm:bulletEnabled val="1"/>
        </dgm:presLayoutVars>
      </dgm:prSet>
      <dgm:spPr/>
    </dgm:pt>
    <dgm:pt modelId="{52F61200-0228-4E6E-8A7F-D968C1ABB890}" type="pres">
      <dgm:prSet presAssocID="{7D444271-ED37-42E5-86A9-0019094BD2FC}" presName="descendantText" presStyleLbl="alignAccFollowNode1" presStyleIdx="0" presStyleCnt="2" custScaleX="55704" custScaleY="64528" custLinFactNeighborX="-30585">
        <dgm:presLayoutVars>
          <dgm:bulletEnabled val="1"/>
        </dgm:presLayoutVars>
      </dgm:prSet>
      <dgm:spPr/>
    </dgm:pt>
    <dgm:pt modelId="{D354A095-B5ED-4E59-9BBF-DF870DACF3FA}" type="pres">
      <dgm:prSet presAssocID="{4D2F3E60-8AE6-4F4D-82DD-24369AD82620}" presName="sp" presStyleCnt="0"/>
      <dgm:spPr/>
    </dgm:pt>
    <dgm:pt modelId="{43A4E23E-05D5-4521-B6D5-8AC426C30DFA}" type="pres">
      <dgm:prSet presAssocID="{FC8E1E12-E0D3-4080-999E-C71187197BBF}" presName="linNode" presStyleCnt="0"/>
      <dgm:spPr/>
    </dgm:pt>
    <dgm:pt modelId="{66E97956-6833-443C-AD64-0AD384EBDB13}" type="pres">
      <dgm:prSet presAssocID="{FC8E1E12-E0D3-4080-999E-C71187197BBF}" presName="parentText" presStyleLbl="node1" presStyleIdx="1" presStyleCnt="2" custScaleX="109998" custScaleY="49029" custLinFactNeighborX="-21219">
        <dgm:presLayoutVars>
          <dgm:chMax val="1"/>
          <dgm:bulletEnabled val="1"/>
        </dgm:presLayoutVars>
      </dgm:prSet>
      <dgm:spPr/>
    </dgm:pt>
    <dgm:pt modelId="{B5323254-DDA6-4D2F-968F-5860FC9203F8}" type="pres">
      <dgm:prSet presAssocID="{FC8E1E12-E0D3-4080-999E-C71187197BBF}" presName="descendantText" presStyleLbl="alignAccFollowNode1" presStyleIdx="1" presStyleCnt="2" custScaleX="52960" custScaleY="58709" custLinFactNeighborX="-27238">
        <dgm:presLayoutVars>
          <dgm:bulletEnabled val="1"/>
        </dgm:presLayoutVars>
      </dgm:prSet>
      <dgm:spPr/>
    </dgm:pt>
  </dgm:ptLst>
  <dgm:cxnLst>
    <dgm:cxn modelId="{84767208-256F-498B-9CB6-68274EBA730B}" type="presOf" srcId="{5E03C891-CD92-473C-85BF-ACA6FA49F6F3}" destId="{52F61200-0228-4E6E-8A7F-D968C1ABB890}" srcOrd="0" destOrd="0" presId="urn:microsoft.com/office/officeart/2005/8/layout/vList5"/>
    <dgm:cxn modelId="{1B59D70C-7302-4CF9-A35B-4759C4157BCE}" type="presOf" srcId="{FC8E1E12-E0D3-4080-999E-C71187197BBF}" destId="{66E97956-6833-443C-AD64-0AD384EBDB13}" srcOrd="0" destOrd="0" presId="urn:microsoft.com/office/officeart/2005/8/layout/vList5"/>
    <dgm:cxn modelId="{7D8BCF1F-21BB-4BF6-B37A-C69E39C937EB}" srcId="{7D444271-ED37-42E5-86A9-0019094BD2FC}" destId="{5E03C891-CD92-473C-85BF-ACA6FA49F6F3}" srcOrd="0" destOrd="0" parTransId="{0450A334-ECEE-4ABB-B62C-C1322346EDD2}" sibTransId="{8D57450A-2700-4A63-A13B-5AAF4A112C5A}"/>
    <dgm:cxn modelId="{1EC8D32F-17D3-440B-B39B-BBEFCEEED1FB}" srcId="{FC8E1E12-E0D3-4080-999E-C71187197BBF}" destId="{8F3AA3CD-48CB-4CCB-A74E-626F6F79C021}" srcOrd="0" destOrd="0" parTransId="{0C44AEB0-F7C5-424A-B16C-23F4F07B0049}" sibTransId="{01B5E889-5E9B-4813-A669-23729820C87A}"/>
    <dgm:cxn modelId="{5C8CCF5D-CA03-4E09-ADDF-F1F6A876B9AB}" srcId="{7D444271-ED37-42E5-86A9-0019094BD2FC}" destId="{C66292E6-8E10-471C-A417-6303D0DB2F49}" srcOrd="1" destOrd="0" parTransId="{648F845E-E145-47E8-B070-1929E10BA9DB}" sibTransId="{25E210A3-C15D-499C-A2AF-AAEDCA629726}"/>
    <dgm:cxn modelId="{22A50E66-1B5A-48CE-90C3-89499F5431BA}" type="presOf" srcId="{7D444271-ED37-42E5-86A9-0019094BD2FC}" destId="{CE9B9F1B-DBAA-4CBC-B8DF-2D840D45B0E5}" srcOrd="0" destOrd="0" presId="urn:microsoft.com/office/officeart/2005/8/layout/vList5"/>
    <dgm:cxn modelId="{CE13606E-733A-4343-8EFA-0099E3235041}" srcId="{7D444271-ED37-42E5-86A9-0019094BD2FC}" destId="{59103077-2A53-4DA4-A9DD-13A780E5C4B3}" srcOrd="2" destOrd="0" parTransId="{74FFDCD9-FD38-452B-8AFC-952A23471C04}" sibTransId="{F10FF76A-BD25-4346-B5A2-CC44B07AF70A}"/>
    <dgm:cxn modelId="{48DBA6A8-1852-4093-800A-31078CC2C42A}" type="presOf" srcId="{8F3AA3CD-48CB-4CCB-A74E-626F6F79C021}" destId="{B5323254-DDA6-4D2F-968F-5860FC9203F8}" srcOrd="0" destOrd="0" presId="urn:microsoft.com/office/officeart/2005/8/layout/vList5"/>
    <dgm:cxn modelId="{58D683BD-F5BE-40CA-AA63-368C9CBEF742}" type="presOf" srcId="{59103077-2A53-4DA4-A9DD-13A780E5C4B3}" destId="{52F61200-0228-4E6E-8A7F-D968C1ABB890}" srcOrd="0" destOrd="2" presId="urn:microsoft.com/office/officeart/2005/8/layout/vList5"/>
    <dgm:cxn modelId="{921AE6BE-4574-40C6-B9AC-30555AF77FA7}" srcId="{782C7ACB-8B9F-4CA9-A801-B5DBF1FE9486}" destId="{7D444271-ED37-42E5-86A9-0019094BD2FC}" srcOrd="0" destOrd="0" parTransId="{241CA8FD-3A2B-48F3-994D-A7CEB334244B}" sibTransId="{4D2F3E60-8AE6-4F4D-82DD-24369AD82620}"/>
    <dgm:cxn modelId="{CAF01AF3-ADBF-411D-87E6-C159AC0DDEFF}" type="presOf" srcId="{C66292E6-8E10-471C-A417-6303D0DB2F49}" destId="{52F61200-0228-4E6E-8A7F-D968C1ABB890}" srcOrd="0" destOrd="1" presId="urn:microsoft.com/office/officeart/2005/8/layout/vList5"/>
    <dgm:cxn modelId="{A71B58F3-8DAB-4805-83BD-E40B9436C8BF}" srcId="{782C7ACB-8B9F-4CA9-A801-B5DBF1FE9486}" destId="{FC8E1E12-E0D3-4080-999E-C71187197BBF}" srcOrd="1" destOrd="0" parTransId="{AECA0B4E-8341-4EDD-8882-B8EEED3BDD4B}" sibTransId="{4D46D103-CF57-440B-9E21-F40E370557DE}"/>
    <dgm:cxn modelId="{7E1F1CFE-F818-42ED-B291-FD741BA1DFB1}" type="presOf" srcId="{782C7ACB-8B9F-4CA9-A801-B5DBF1FE9486}" destId="{2A4AE7D4-6942-4D32-843E-C14456E08E67}" srcOrd="0" destOrd="0" presId="urn:microsoft.com/office/officeart/2005/8/layout/vList5"/>
    <dgm:cxn modelId="{1AA49FA0-4443-4A07-A02C-EAE2DEDD67AD}" type="presParOf" srcId="{2A4AE7D4-6942-4D32-843E-C14456E08E67}" destId="{14AA4EE2-AB3C-4E34-8CD5-825AEEB22CC9}" srcOrd="0" destOrd="0" presId="urn:microsoft.com/office/officeart/2005/8/layout/vList5"/>
    <dgm:cxn modelId="{82F3A44D-11B5-4088-9A63-2A0219445CA4}" type="presParOf" srcId="{14AA4EE2-AB3C-4E34-8CD5-825AEEB22CC9}" destId="{CE9B9F1B-DBAA-4CBC-B8DF-2D840D45B0E5}" srcOrd="0" destOrd="0" presId="urn:microsoft.com/office/officeart/2005/8/layout/vList5"/>
    <dgm:cxn modelId="{2F1C7539-1F8E-44D8-B585-32C1A9548A1B}" type="presParOf" srcId="{14AA4EE2-AB3C-4E34-8CD5-825AEEB22CC9}" destId="{52F61200-0228-4E6E-8A7F-D968C1ABB890}" srcOrd="1" destOrd="0" presId="urn:microsoft.com/office/officeart/2005/8/layout/vList5"/>
    <dgm:cxn modelId="{A759A794-9D5D-4B61-A145-1C07DA07F667}" type="presParOf" srcId="{2A4AE7D4-6942-4D32-843E-C14456E08E67}" destId="{D354A095-B5ED-4E59-9BBF-DF870DACF3FA}" srcOrd="1" destOrd="0" presId="urn:microsoft.com/office/officeart/2005/8/layout/vList5"/>
    <dgm:cxn modelId="{68EDAC4E-66E8-4DC8-B165-4BAC34602980}" type="presParOf" srcId="{2A4AE7D4-6942-4D32-843E-C14456E08E67}" destId="{43A4E23E-05D5-4521-B6D5-8AC426C30DFA}" srcOrd="2" destOrd="0" presId="urn:microsoft.com/office/officeart/2005/8/layout/vList5"/>
    <dgm:cxn modelId="{DA4B3F9A-1537-42BA-80F4-C84B0A63A94E}" type="presParOf" srcId="{43A4E23E-05D5-4521-B6D5-8AC426C30DFA}" destId="{66E97956-6833-443C-AD64-0AD384EBDB13}" srcOrd="0" destOrd="0" presId="urn:microsoft.com/office/officeart/2005/8/layout/vList5"/>
    <dgm:cxn modelId="{C5999F37-FAE5-4BB1-AC35-74BF26D2D058}" type="presParOf" srcId="{43A4E23E-05D5-4521-B6D5-8AC426C30DFA}" destId="{B5323254-DDA6-4D2F-968F-5860FC9203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8A8FD5-865E-4E83-B97C-9E53D8B4273A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8730ED-5B10-4988-9503-CA590BF1ED4A}">
      <dgm:prSet phldrT="[Texto]"/>
      <dgm:spPr>
        <a:solidFill>
          <a:srgbClr val="0091FE"/>
        </a:solidFill>
      </dgm:spPr>
      <dgm:t>
        <a:bodyPr vert="horz"/>
        <a:lstStyle/>
        <a:p>
          <a:r>
            <a:rPr lang="es-ES" dirty="0"/>
            <a:t>Variedades de la lengua</a:t>
          </a:r>
        </a:p>
      </dgm:t>
    </dgm:pt>
    <dgm:pt modelId="{C6D1E60F-D36D-48AF-BBF6-C98BD3685A5B}" type="parTrans" cxnId="{95E33AB5-05DF-4540-ADF7-870CCCE0DDEF}">
      <dgm:prSet/>
      <dgm:spPr/>
      <dgm:t>
        <a:bodyPr/>
        <a:lstStyle/>
        <a:p>
          <a:endParaRPr lang="es-ES"/>
        </a:p>
      </dgm:t>
    </dgm:pt>
    <dgm:pt modelId="{9B193E32-7C7C-412C-82CC-4A5143E595DC}" type="sibTrans" cxnId="{95E33AB5-05DF-4540-ADF7-870CCCE0DDEF}">
      <dgm:prSet/>
      <dgm:spPr/>
      <dgm:t>
        <a:bodyPr/>
        <a:lstStyle/>
        <a:p>
          <a:endParaRPr lang="es-ES"/>
        </a:p>
      </dgm:t>
    </dgm:pt>
    <dgm:pt modelId="{8780AAAF-BDC6-4CAB-B5BD-232AB75E9F21}">
      <dgm:prSet phldrT="[Texto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800" dirty="0"/>
            <a:t>Geográficas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s-ES" sz="1800" dirty="0"/>
            <a:t>o dialectales</a:t>
          </a:r>
        </a:p>
      </dgm:t>
    </dgm:pt>
    <dgm:pt modelId="{98BA4C2D-6C3C-40A0-9B3E-2B55968D24F6}" type="parTrans" cxnId="{3F31A5DF-DE02-4B9D-8051-1841CF5587C8}">
      <dgm:prSet/>
      <dgm:spPr/>
      <dgm:t>
        <a:bodyPr/>
        <a:lstStyle/>
        <a:p>
          <a:endParaRPr lang="es-ES"/>
        </a:p>
      </dgm:t>
    </dgm:pt>
    <dgm:pt modelId="{1DDCB114-5DB3-4B9A-8421-2586F36E888D}" type="sibTrans" cxnId="{3F31A5DF-DE02-4B9D-8051-1841CF5587C8}">
      <dgm:prSet/>
      <dgm:spPr/>
      <dgm:t>
        <a:bodyPr/>
        <a:lstStyle/>
        <a:p>
          <a:endParaRPr lang="es-ES"/>
        </a:p>
      </dgm:t>
    </dgm:pt>
    <dgm:pt modelId="{E6BAD2C3-88AA-424E-B9CF-FA47D4BD4502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ym typeface="Wingdings 2" panose="05020102010507070707" pitchFamily="18" charset="2"/>
            </a:rPr>
            <a:t>Dialectos</a:t>
          </a:r>
          <a:endParaRPr lang="es-ES" dirty="0"/>
        </a:p>
      </dgm:t>
    </dgm:pt>
    <dgm:pt modelId="{3A45FF5D-8EC3-4839-B3F9-BFE05A33080E}" type="parTrans" cxnId="{7BC5F337-0975-4FF4-8C0D-30F2210970D3}">
      <dgm:prSet/>
      <dgm:spPr>
        <a:solidFill>
          <a:schemeClr val="accent2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25672FDC-33A4-4502-BEFB-5A43D346856A}" type="sibTrans" cxnId="{7BC5F337-0975-4FF4-8C0D-30F2210970D3}">
      <dgm:prSet/>
      <dgm:spPr/>
      <dgm:t>
        <a:bodyPr/>
        <a:lstStyle/>
        <a:p>
          <a:endParaRPr lang="es-ES"/>
        </a:p>
      </dgm:t>
    </dgm:pt>
    <dgm:pt modelId="{97B9D701-21A2-421D-B1DB-717069F7207B}">
      <dgm:prSet phldrT="[Texto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sz="1800" dirty="0">
              <a:sym typeface="Wingdings 2" panose="05020102010507070707" pitchFamily="18" charset="2"/>
            </a:rPr>
            <a:t>Sociales o culturales</a:t>
          </a:r>
        </a:p>
      </dgm:t>
    </dgm:pt>
    <dgm:pt modelId="{BC9A71F9-198B-4CED-97F0-2269FF9FAE6B}" type="parTrans" cxnId="{AF239158-84D2-4CF8-8BF5-869F2C193EA8}">
      <dgm:prSet/>
      <dgm:spPr/>
      <dgm:t>
        <a:bodyPr/>
        <a:lstStyle/>
        <a:p>
          <a:endParaRPr lang="es-ES"/>
        </a:p>
      </dgm:t>
    </dgm:pt>
    <dgm:pt modelId="{13915112-F550-4F3D-86D8-72291C51EA79}" type="sibTrans" cxnId="{AF239158-84D2-4CF8-8BF5-869F2C193EA8}">
      <dgm:prSet/>
      <dgm:spPr/>
      <dgm:t>
        <a:bodyPr/>
        <a:lstStyle/>
        <a:p>
          <a:endParaRPr lang="es-ES"/>
        </a:p>
      </dgm:t>
    </dgm:pt>
    <dgm:pt modelId="{40CFEE63-9827-4275-8B7D-3607EC2317BC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dirty="0">
              <a:sym typeface="Wingdings 2" panose="05020102010507070707" pitchFamily="18" charset="2"/>
            </a:rPr>
            <a:t>Nivel culto</a:t>
          </a:r>
        </a:p>
      </dgm:t>
    </dgm:pt>
    <dgm:pt modelId="{39B2365D-0F57-43D1-8D01-CACA324F9753}" type="parTrans" cxnId="{6C61DB4D-945C-45F3-8D14-452F10C368A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S"/>
        </a:p>
      </dgm:t>
    </dgm:pt>
    <dgm:pt modelId="{F5C93307-667B-46F6-927F-601F124E6E66}" type="sibTrans" cxnId="{6C61DB4D-945C-45F3-8D14-452F10C368AA}">
      <dgm:prSet/>
      <dgm:spPr/>
      <dgm:t>
        <a:bodyPr/>
        <a:lstStyle/>
        <a:p>
          <a:endParaRPr lang="es-ES"/>
        </a:p>
      </dgm:t>
    </dgm:pt>
    <dgm:pt modelId="{52EED22F-FE5C-4BAF-A6DB-A12577EB945D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dirty="0">
              <a:sym typeface="Wingdings 2" panose="05020102010507070707" pitchFamily="18" charset="2"/>
            </a:rPr>
            <a:t>Estándar</a:t>
          </a:r>
        </a:p>
      </dgm:t>
    </dgm:pt>
    <dgm:pt modelId="{C0C65950-543E-439D-8A88-CAB0BB42B0D0}" type="parTrans" cxnId="{86ADA3C6-DDEB-4E38-9846-47822194BEA5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S"/>
        </a:p>
      </dgm:t>
    </dgm:pt>
    <dgm:pt modelId="{2197F419-CB07-4149-8123-7B58F93B383C}" type="sibTrans" cxnId="{86ADA3C6-DDEB-4E38-9846-47822194BEA5}">
      <dgm:prSet/>
      <dgm:spPr/>
      <dgm:t>
        <a:bodyPr/>
        <a:lstStyle/>
        <a:p>
          <a:endParaRPr lang="es-ES"/>
        </a:p>
      </dgm:t>
    </dgm:pt>
    <dgm:pt modelId="{A8E17E03-0466-4455-87A4-2DB718C7F042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dirty="0">
              <a:sym typeface="Wingdings 2" panose="05020102010507070707" pitchFamily="18" charset="2"/>
            </a:rPr>
            <a:t>Coloquial</a:t>
          </a:r>
        </a:p>
      </dgm:t>
    </dgm:pt>
    <dgm:pt modelId="{D2170164-5338-41A0-B6C3-B3CD278B2B2F}" type="parTrans" cxnId="{004ED187-5784-4472-8F40-38AF56CCAB93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S"/>
        </a:p>
      </dgm:t>
    </dgm:pt>
    <dgm:pt modelId="{2EA2E112-3674-4E83-BB46-DF61EDEECC48}" type="sibTrans" cxnId="{004ED187-5784-4472-8F40-38AF56CCAB93}">
      <dgm:prSet/>
      <dgm:spPr/>
      <dgm:t>
        <a:bodyPr/>
        <a:lstStyle/>
        <a:p>
          <a:endParaRPr lang="es-ES"/>
        </a:p>
      </dgm:t>
    </dgm:pt>
    <dgm:pt modelId="{74925A48-1664-4539-AADB-B151BF3A7880}">
      <dgm:prSet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s-ES" sz="1800" dirty="0"/>
            <a:t>De estilo</a:t>
          </a:r>
        </a:p>
        <a:p>
          <a:r>
            <a:rPr lang="es-ES" sz="1800" dirty="0"/>
            <a:t>(registro)</a:t>
          </a:r>
        </a:p>
      </dgm:t>
    </dgm:pt>
    <dgm:pt modelId="{AE2B04BD-FDF8-421E-AA4B-BB9E4BBA57EE}" type="parTrans" cxnId="{231D7FA0-EB8A-452C-9D91-0E622C758EB3}">
      <dgm:prSet/>
      <dgm:spPr/>
      <dgm:t>
        <a:bodyPr/>
        <a:lstStyle/>
        <a:p>
          <a:endParaRPr lang="es-ES"/>
        </a:p>
      </dgm:t>
    </dgm:pt>
    <dgm:pt modelId="{A8711C31-755A-4BEB-99F5-C3C2ED1AAF22}" type="sibTrans" cxnId="{231D7FA0-EB8A-452C-9D91-0E622C758EB3}">
      <dgm:prSet/>
      <dgm:spPr/>
      <dgm:t>
        <a:bodyPr/>
        <a:lstStyle/>
        <a:p>
          <a:endParaRPr lang="es-ES"/>
        </a:p>
      </dgm:t>
    </dgm:pt>
    <dgm:pt modelId="{089DE9EC-0C17-4632-AC06-4FCFE52808AC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dirty="0"/>
            <a:t>Jergas, argot…</a:t>
          </a:r>
        </a:p>
      </dgm:t>
    </dgm:pt>
    <dgm:pt modelId="{BBE721AC-EAAB-4EA9-AA21-B0CC91F17C3C}" type="parTrans" cxnId="{8F9C548E-026D-410F-9458-44406EE73683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S"/>
        </a:p>
      </dgm:t>
    </dgm:pt>
    <dgm:pt modelId="{D46514E8-ADDC-411E-8752-774253F9C663}" type="sibTrans" cxnId="{8F9C548E-026D-410F-9458-44406EE73683}">
      <dgm:prSet/>
      <dgm:spPr/>
      <dgm:t>
        <a:bodyPr/>
        <a:lstStyle/>
        <a:p>
          <a:endParaRPr lang="es-ES"/>
        </a:p>
      </dgm:t>
    </dgm:pt>
    <dgm:pt modelId="{734971CF-CF55-465E-80FB-6351AD6A1DCA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s-ES" dirty="0"/>
            <a:t>Formal</a:t>
          </a:r>
        </a:p>
      </dgm:t>
    </dgm:pt>
    <dgm:pt modelId="{09C3EA79-B416-40F1-9441-0FF56CDA897E}" type="parTrans" cxnId="{5058EC7A-022F-43BE-A2DB-1CDD21FE6E04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s-ES"/>
        </a:p>
      </dgm:t>
    </dgm:pt>
    <dgm:pt modelId="{5981F366-AE31-4139-85AE-134EFE75A8D8}" type="sibTrans" cxnId="{5058EC7A-022F-43BE-A2DB-1CDD21FE6E04}">
      <dgm:prSet/>
      <dgm:spPr/>
      <dgm:t>
        <a:bodyPr/>
        <a:lstStyle/>
        <a:p>
          <a:endParaRPr lang="es-ES"/>
        </a:p>
      </dgm:t>
    </dgm:pt>
    <dgm:pt modelId="{A089CC6C-DB15-49BF-953D-6EB0EE18653C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s-ES" dirty="0"/>
            <a:t>Informal</a:t>
          </a:r>
        </a:p>
      </dgm:t>
    </dgm:pt>
    <dgm:pt modelId="{F9AC0A47-E74F-4C76-8F06-ADD045FF97B1}" type="parTrans" cxnId="{DA2D2958-43A7-4295-B659-6AD980C8CD46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s-ES"/>
        </a:p>
      </dgm:t>
    </dgm:pt>
    <dgm:pt modelId="{0DC6A2F5-8AE7-41B3-911A-E3C0F528ABB5}" type="sibTrans" cxnId="{DA2D2958-43A7-4295-B659-6AD980C8CD46}">
      <dgm:prSet/>
      <dgm:spPr/>
      <dgm:t>
        <a:bodyPr/>
        <a:lstStyle/>
        <a:p>
          <a:endParaRPr lang="es-ES"/>
        </a:p>
      </dgm:t>
    </dgm:pt>
    <dgm:pt modelId="{A024A8CF-41FD-4EAB-9B9D-3E656797460F}" type="pres">
      <dgm:prSet presAssocID="{A18A8FD5-865E-4E83-B97C-9E53D8B427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69800B-1409-4A27-BEE7-21A2BAE93A43}" type="pres">
      <dgm:prSet presAssocID="{878730ED-5B10-4988-9503-CA590BF1ED4A}" presName="root1" presStyleCnt="0"/>
      <dgm:spPr/>
    </dgm:pt>
    <dgm:pt modelId="{152089D0-935E-416A-8489-9A7AD9BB20A5}" type="pres">
      <dgm:prSet presAssocID="{878730ED-5B10-4988-9503-CA590BF1ED4A}" presName="LevelOneTextNode" presStyleLbl="node0" presStyleIdx="0" presStyleCnt="1" custScaleX="159333" custScaleY="136110" custLinFactNeighborX="-81583">
        <dgm:presLayoutVars>
          <dgm:chPref val="3"/>
        </dgm:presLayoutVars>
      </dgm:prSet>
      <dgm:spPr/>
    </dgm:pt>
    <dgm:pt modelId="{0E238209-538F-4144-B334-08830E133034}" type="pres">
      <dgm:prSet presAssocID="{878730ED-5B10-4988-9503-CA590BF1ED4A}" presName="level2hierChild" presStyleCnt="0"/>
      <dgm:spPr/>
    </dgm:pt>
    <dgm:pt modelId="{54AEE2C1-6FE1-4CCF-8D77-6644F9657D83}" type="pres">
      <dgm:prSet presAssocID="{98BA4C2D-6C3C-40A0-9B3E-2B55968D24F6}" presName="conn2-1" presStyleLbl="parChTrans1D2" presStyleIdx="0" presStyleCnt="3"/>
      <dgm:spPr/>
    </dgm:pt>
    <dgm:pt modelId="{251F468D-260E-406E-9DE2-BB5CD9F2B6B9}" type="pres">
      <dgm:prSet presAssocID="{98BA4C2D-6C3C-40A0-9B3E-2B55968D24F6}" presName="connTx" presStyleLbl="parChTrans1D2" presStyleIdx="0" presStyleCnt="3"/>
      <dgm:spPr/>
    </dgm:pt>
    <dgm:pt modelId="{73E3BF30-B558-4E16-8A1C-9E6B34708822}" type="pres">
      <dgm:prSet presAssocID="{8780AAAF-BDC6-4CAB-B5BD-232AB75E9F21}" presName="root2" presStyleCnt="0"/>
      <dgm:spPr/>
    </dgm:pt>
    <dgm:pt modelId="{B1D34649-1C96-424B-A318-39C2DAB5BC99}" type="pres">
      <dgm:prSet presAssocID="{8780AAAF-BDC6-4CAB-B5BD-232AB75E9F21}" presName="LevelTwoTextNode" presStyleLbl="node2" presStyleIdx="0" presStyleCnt="3" custScaleX="135309" custLinFactNeighborX="-23651">
        <dgm:presLayoutVars>
          <dgm:chPref val="3"/>
        </dgm:presLayoutVars>
      </dgm:prSet>
      <dgm:spPr/>
    </dgm:pt>
    <dgm:pt modelId="{37B6A287-0484-47DC-841F-3C21E2F9C5D2}" type="pres">
      <dgm:prSet presAssocID="{8780AAAF-BDC6-4CAB-B5BD-232AB75E9F21}" presName="level3hierChild" presStyleCnt="0"/>
      <dgm:spPr/>
    </dgm:pt>
    <dgm:pt modelId="{39F6137F-5642-4DD0-80F2-A035816D1B90}" type="pres">
      <dgm:prSet presAssocID="{3A45FF5D-8EC3-4839-B3F9-BFE05A33080E}" presName="conn2-1" presStyleLbl="parChTrans1D3" presStyleIdx="0" presStyleCnt="7"/>
      <dgm:spPr/>
    </dgm:pt>
    <dgm:pt modelId="{21348E47-EB5E-4713-9013-8E98B35B8882}" type="pres">
      <dgm:prSet presAssocID="{3A45FF5D-8EC3-4839-B3F9-BFE05A33080E}" presName="connTx" presStyleLbl="parChTrans1D3" presStyleIdx="0" presStyleCnt="7"/>
      <dgm:spPr/>
    </dgm:pt>
    <dgm:pt modelId="{67A9D97A-210D-4948-9CAB-E881D49BB710}" type="pres">
      <dgm:prSet presAssocID="{E6BAD2C3-88AA-424E-B9CF-FA47D4BD4502}" presName="root2" presStyleCnt="0"/>
      <dgm:spPr/>
    </dgm:pt>
    <dgm:pt modelId="{D2624D8A-D18C-4548-9B0E-6F82DFF5C37B}" type="pres">
      <dgm:prSet presAssocID="{E6BAD2C3-88AA-424E-B9CF-FA47D4BD4502}" presName="LevelTwoTextNode" presStyleLbl="node3" presStyleIdx="0" presStyleCnt="7" custScaleX="124957">
        <dgm:presLayoutVars>
          <dgm:chPref val="3"/>
        </dgm:presLayoutVars>
      </dgm:prSet>
      <dgm:spPr/>
    </dgm:pt>
    <dgm:pt modelId="{4482F4E1-D06F-44A6-9F15-BED4B8A83BB0}" type="pres">
      <dgm:prSet presAssocID="{E6BAD2C3-88AA-424E-B9CF-FA47D4BD4502}" presName="level3hierChild" presStyleCnt="0"/>
      <dgm:spPr/>
    </dgm:pt>
    <dgm:pt modelId="{289C0B7B-E1DE-4395-9CFA-DF5A44AAF2B0}" type="pres">
      <dgm:prSet presAssocID="{BC9A71F9-198B-4CED-97F0-2269FF9FAE6B}" presName="conn2-1" presStyleLbl="parChTrans1D2" presStyleIdx="1" presStyleCnt="3"/>
      <dgm:spPr/>
    </dgm:pt>
    <dgm:pt modelId="{3D8D2C4A-B331-4E9B-8822-97BDD09E1730}" type="pres">
      <dgm:prSet presAssocID="{BC9A71F9-198B-4CED-97F0-2269FF9FAE6B}" presName="connTx" presStyleLbl="parChTrans1D2" presStyleIdx="1" presStyleCnt="3"/>
      <dgm:spPr/>
    </dgm:pt>
    <dgm:pt modelId="{A575CD8E-C677-4524-8BD6-70811CDF9C5C}" type="pres">
      <dgm:prSet presAssocID="{97B9D701-21A2-421D-B1DB-717069F7207B}" presName="root2" presStyleCnt="0"/>
      <dgm:spPr/>
    </dgm:pt>
    <dgm:pt modelId="{28EB8CDB-B15F-4F56-80A2-8D31054D814B}" type="pres">
      <dgm:prSet presAssocID="{97B9D701-21A2-421D-B1DB-717069F7207B}" presName="LevelTwoTextNode" presStyleLbl="node2" presStyleIdx="1" presStyleCnt="3" custScaleX="135309" custLinFactNeighborX="-29890" custLinFactNeighborY="21702">
        <dgm:presLayoutVars>
          <dgm:chPref val="3"/>
        </dgm:presLayoutVars>
      </dgm:prSet>
      <dgm:spPr/>
    </dgm:pt>
    <dgm:pt modelId="{4F12CB5B-2720-4DA4-A936-BBA536168A68}" type="pres">
      <dgm:prSet presAssocID="{97B9D701-21A2-421D-B1DB-717069F7207B}" presName="level3hierChild" presStyleCnt="0"/>
      <dgm:spPr/>
    </dgm:pt>
    <dgm:pt modelId="{F83B8DD2-A506-482E-B648-5320E3080D7C}" type="pres">
      <dgm:prSet presAssocID="{39B2365D-0F57-43D1-8D01-CACA324F9753}" presName="conn2-1" presStyleLbl="parChTrans1D3" presStyleIdx="1" presStyleCnt="7"/>
      <dgm:spPr/>
    </dgm:pt>
    <dgm:pt modelId="{3901E4A4-2D94-47C8-82B5-67ED80C4CD92}" type="pres">
      <dgm:prSet presAssocID="{39B2365D-0F57-43D1-8D01-CACA324F9753}" presName="connTx" presStyleLbl="parChTrans1D3" presStyleIdx="1" presStyleCnt="7"/>
      <dgm:spPr/>
    </dgm:pt>
    <dgm:pt modelId="{A39C0A6D-C9AC-4F2D-A294-27DDA9845325}" type="pres">
      <dgm:prSet presAssocID="{40CFEE63-9827-4275-8B7D-3607EC2317BC}" presName="root2" presStyleCnt="0"/>
      <dgm:spPr/>
    </dgm:pt>
    <dgm:pt modelId="{B27F4E50-F60E-46D5-9C4C-7EEB5308382F}" type="pres">
      <dgm:prSet presAssocID="{40CFEE63-9827-4275-8B7D-3607EC2317BC}" presName="LevelTwoTextNode" presStyleLbl="node3" presStyleIdx="1" presStyleCnt="7" custScaleX="125030" custLinFactNeighborX="37654">
        <dgm:presLayoutVars>
          <dgm:chPref val="3"/>
        </dgm:presLayoutVars>
      </dgm:prSet>
      <dgm:spPr/>
    </dgm:pt>
    <dgm:pt modelId="{47CD1417-AD5D-452C-ACDD-BE8838BDBA2C}" type="pres">
      <dgm:prSet presAssocID="{40CFEE63-9827-4275-8B7D-3607EC2317BC}" presName="level3hierChild" presStyleCnt="0"/>
      <dgm:spPr/>
    </dgm:pt>
    <dgm:pt modelId="{4A265F4F-50D1-464D-8839-7117A0A4C61C}" type="pres">
      <dgm:prSet presAssocID="{C0C65950-543E-439D-8A88-CAB0BB42B0D0}" presName="conn2-1" presStyleLbl="parChTrans1D3" presStyleIdx="2" presStyleCnt="7"/>
      <dgm:spPr/>
    </dgm:pt>
    <dgm:pt modelId="{560A00C0-9F94-4189-B2FB-FB542FD91006}" type="pres">
      <dgm:prSet presAssocID="{C0C65950-543E-439D-8A88-CAB0BB42B0D0}" presName="connTx" presStyleLbl="parChTrans1D3" presStyleIdx="2" presStyleCnt="7"/>
      <dgm:spPr/>
    </dgm:pt>
    <dgm:pt modelId="{0570A755-CAC1-4174-BF27-9683ED448D2F}" type="pres">
      <dgm:prSet presAssocID="{52EED22F-FE5C-4BAF-A6DB-A12577EB945D}" presName="root2" presStyleCnt="0"/>
      <dgm:spPr/>
    </dgm:pt>
    <dgm:pt modelId="{229F6077-11DC-424E-BB3E-2D5682A1519A}" type="pres">
      <dgm:prSet presAssocID="{52EED22F-FE5C-4BAF-A6DB-A12577EB945D}" presName="LevelTwoTextNode" presStyleLbl="node3" presStyleIdx="2" presStyleCnt="7" custScaleX="124957" custLinFactNeighborX="37654">
        <dgm:presLayoutVars>
          <dgm:chPref val="3"/>
        </dgm:presLayoutVars>
      </dgm:prSet>
      <dgm:spPr/>
    </dgm:pt>
    <dgm:pt modelId="{D77C99E5-EA76-41F2-AB94-9BE7222E1929}" type="pres">
      <dgm:prSet presAssocID="{52EED22F-FE5C-4BAF-A6DB-A12577EB945D}" presName="level3hierChild" presStyleCnt="0"/>
      <dgm:spPr/>
    </dgm:pt>
    <dgm:pt modelId="{C9495A55-3D40-41D5-A25A-9E7030EBA94E}" type="pres">
      <dgm:prSet presAssocID="{D2170164-5338-41A0-B6C3-B3CD278B2B2F}" presName="conn2-1" presStyleLbl="parChTrans1D3" presStyleIdx="3" presStyleCnt="7"/>
      <dgm:spPr/>
    </dgm:pt>
    <dgm:pt modelId="{9B96E9D0-120B-4135-BA64-A39014CA6E44}" type="pres">
      <dgm:prSet presAssocID="{D2170164-5338-41A0-B6C3-B3CD278B2B2F}" presName="connTx" presStyleLbl="parChTrans1D3" presStyleIdx="3" presStyleCnt="7"/>
      <dgm:spPr/>
    </dgm:pt>
    <dgm:pt modelId="{9499ADBF-05AF-4316-A63F-08952E47AC60}" type="pres">
      <dgm:prSet presAssocID="{A8E17E03-0466-4455-87A4-2DB718C7F042}" presName="root2" presStyleCnt="0"/>
      <dgm:spPr/>
    </dgm:pt>
    <dgm:pt modelId="{C6EBF2AB-5113-4C89-8275-2CFBFAB291E9}" type="pres">
      <dgm:prSet presAssocID="{A8E17E03-0466-4455-87A4-2DB718C7F042}" presName="LevelTwoTextNode" presStyleLbl="node3" presStyleIdx="3" presStyleCnt="7" custScaleX="124957" custLinFactNeighborX="37654">
        <dgm:presLayoutVars>
          <dgm:chPref val="3"/>
        </dgm:presLayoutVars>
      </dgm:prSet>
      <dgm:spPr/>
    </dgm:pt>
    <dgm:pt modelId="{497A891D-5156-4BBC-949C-B8A263F73B9C}" type="pres">
      <dgm:prSet presAssocID="{A8E17E03-0466-4455-87A4-2DB718C7F042}" presName="level3hierChild" presStyleCnt="0"/>
      <dgm:spPr/>
    </dgm:pt>
    <dgm:pt modelId="{C9399125-525E-4C4B-876E-D00D29D68889}" type="pres">
      <dgm:prSet presAssocID="{BBE721AC-EAAB-4EA9-AA21-B0CC91F17C3C}" presName="conn2-1" presStyleLbl="parChTrans1D3" presStyleIdx="4" presStyleCnt="7"/>
      <dgm:spPr/>
    </dgm:pt>
    <dgm:pt modelId="{89ABFE3B-8778-4E39-BD33-830FE4D00C72}" type="pres">
      <dgm:prSet presAssocID="{BBE721AC-EAAB-4EA9-AA21-B0CC91F17C3C}" presName="connTx" presStyleLbl="parChTrans1D3" presStyleIdx="4" presStyleCnt="7"/>
      <dgm:spPr/>
    </dgm:pt>
    <dgm:pt modelId="{08F611DA-1AC7-4C64-BCB9-795342BF8065}" type="pres">
      <dgm:prSet presAssocID="{089DE9EC-0C17-4632-AC06-4FCFE52808AC}" presName="root2" presStyleCnt="0"/>
      <dgm:spPr/>
    </dgm:pt>
    <dgm:pt modelId="{8DD39CDD-3A25-4544-8D09-457272D386A2}" type="pres">
      <dgm:prSet presAssocID="{089DE9EC-0C17-4632-AC06-4FCFE52808AC}" presName="LevelTwoTextNode" presStyleLbl="node3" presStyleIdx="4" presStyleCnt="7" custScaleX="124957" custLinFactNeighborX="37654">
        <dgm:presLayoutVars>
          <dgm:chPref val="3"/>
        </dgm:presLayoutVars>
      </dgm:prSet>
      <dgm:spPr/>
    </dgm:pt>
    <dgm:pt modelId="{6ADBD76F-FAE2-4821-BF5C-76CE09DA0E10}" type="pres">
      <dgm:prSet presAssocID="{089DE9EC-0C17-4632-AC06-4FCFE52808AC}" presName="level3hierChild" presStyleCnt="0"/>
      <dgm:spPr/>
    </dgm:pt>
    <dgm:pt modelId="{ADABBFFD-9332-41B8-8E0E-8E1BADEB56CB}" type="pres">
      <dgm:prSet presAssocID="{AE2B04BD-FDF8-421E-AA4B-BB9E4BBA57EE}" presName="conn2-1" presStyleLbl="parChTrans1D2" presStyleIdx="2" presStyleCnt="3"/>
      <dgm:spPr/>
    </dgm:pt>
    <dgm:pt modelId="{8AD0924B-48AE-4EFF-9656-3E04355F1D89}" type="pres">
      <dgm:prSet presAssocID="{AE2B04BD-FDF8-421E-AA4B-BB9E4BBA57EE}" presName="connTx" presStyleLbl="parChTrans1D2" presStyleIdx="2" presStyleCnt="3"/>
      <dgm:spPr/>
    </dgm:pt>
    <dgm:pt modelId="{8463F651-F5FB-4567-9B2C-BDABEDE4A6CE}" type="pres">
      <dgm:prSet presAssocID="{74925A48-1664-4539-AADB-B151BF3A7880}" presName="root2" presStyleCnt="0"/>
      <dgm:spPr/>
    </dgm:pt>
    <dgm:pt modelId="{68C1A0E1-D231-4F86-A3F5-05625A80921A}" type="pres">
      <dgm:prSet presAssocID="{74925A48-1664-4539-AADB-B151BF3A7880}" presName="LevelTwoTextNode" presStyleLbl="node2" presStyleIdx="2" presStyleCnt="3" custScaleX="135309" custLinFactNeighborX="-23651" custLinFactNeighborY="19258">
        <dgm:presLayoutVars>
          <dgm:chPref val="3"/>
        </dgm:presLayoutVars>
      </dgm:prSet>
      <dgm:spPr/>
    </dgm:pt>
    <dgm:pt modelId="{B46AB0C2-9CC7-452E-8413-35EECC1A0B64}" type="pres">
      <dgm:prSet presAssocID="{74925A48-1664-4539-AADB-B151BF3A7880}" presName="level3hierChild" presStyleCnt="0"/>
      <dgm:spPr/>
    </dgm:pt>
    <dgm:pt modelId="{40BFE90B-514F-4AF8-AEE3-B6DB24EA6D96}" type="pres">
      <dgm:prSet presAssocID="{09C3EA79-B416-40F1-9441-0FF56CDA897E}" presName="conn2-1" presStyleLbl="parChTrans1D3" presStyleIdx="5" presStyleCnt="7"/>
      <dgm:spPr/>
    </dgm:pt>
    <dgm:pt modelId="{7175B7BB-42BA-493D-9403-E0398B9750E6}" type="pres">
      <dgm:prSet presAssocID="{09C3EA79-B416-40F1-9441-0FF56CDA897E}" presName="connTx" presStyleLbl="parChTrans1D3" presStyleIdx="5" presStyleCnt="7"/>
      <dgm:spPr/>
    </dgm:pt>
    <dgm:pt modelId="{199C1DE7-6562-49A2-B231-1D0622B7FBD6}" type="pres">
      <dgm:prSet presAssocID="{734971CF-CF55-465E-80FB-6351AD6A1DCA}" presName="root2" presStyleCnt="0"/>
      <dgm:spPr/>
    </dgm:pt>
    <dgm:pt modelId="{B22268F3-B3A7-4B3B-A250-343E9CC865AF}" type="pres">
      <dgm:prSet presAssocID="{734971CF-CF55-465E-80FB-6351AD6A1DCA}" presName="LevelTwoTextNode" presStyleLbl="node3" presStyleIdx="5" presStyleCnt="7" custScaleX="124957" custLinFactNeighborY="7381">
        <dgm:presLayoutVars>
          <dgm:chPref val="3"/>
        </dgm:presLayoutVars>
      </dgm:prSet>
      <dgm:spPr/>
    </dgm:pt>
    <dgm:pt modelId="{C25E7986-D23D-4FCB-8509-3FFC4CED51E9}" type="pres">
      <dgm:prSet presAssocID="{734971CF-CF55-465E-80FB-6351AD6A1DCA}" presName="level3hierChild" presStyleCnt="0"/>
      <dgm:spPr/>
    </dgm:pt>
    <dgm:pt modelId="{BE230130-E635-4FCE-9E0E-D1D5A22F48DC}" type="pres">
      <dgm:prSet presAssocID="{F9AC0A47-E74F-4C76-8F06-ADD045FF97B1}" presName="conn2-1" presStyleLbl="parChTrans1D3" presStyleIdx="6" presStyleCnt="7"/>
      <dgm:spPr/>
    </dgm:pt>
    <dgm:pt modelId="{44B65702-A36B-4CA8-8C36-31A708C751B3}" type="pres">
      <dgm:prSet presAssocID="{F9AC0A47-E74F-4C76-8F06-ADD045FF97B1}" presName="connTx" presStyleLbl="parChTrans1D3" presStyleIdx="6" presStyleCnt="7"/>
      <dgm:spPr/>
    </dgm:pt>
    <dgm:pt modelId="{51A66717-55A9-40C6-AA25-DE5200838741}" type="pres">
      <dgm:prSet presAssocID="{A089CC6C-DB15-49BF-953D-6EB0EE18653C}" presName="root2" presStyleCnt="0"/>
      <dgm:spPr/>
    </dgm:pt>
    <dgm:pt modelId="{5CCF9120-D62C-45AB-B299-7D176E3B9A0B}" type="pres">
      <dgm:prSet presAssocID="{A089CC6C-DB15-49BF-953D-6EB0EE18653C}" presName="LevelTwoTextNode" presStyleLbl="node3" presStyleIdx="6" presStyleCnt="7" custScaleX="124957" custLinFactNeighborY="8294">
        <dgm:presLayoutVars>
          <dgm:chPref val="3"/>
        </dgm:presLayoutVars>
      </dgm:prSet>
      <dgm:spPr/>
    </dgm:pt>
    <dgm:pt modelId="{0BF84521-5434-4E22-A018-B5C3D2AC6592}" type="pres">
      <dgm:prSet presAssocID="{A089CC6C-DB15-49BF-953D-6EB0EE18653C}" presName="level3hierChild" presStyleCnt="0"/>
      <dgm:spPr/>
    </dgm:pt>
  </dgm:ptLst>
  <dgm:cxnLst>
    <dgm:cxn modelId="{8BF51B08-6523-4D8A-B91F-DDFE5CFD9299}" type="presOf" srcId="{98BA4C2D-6C3C-40A0-9B3E-2B55968D24F6}" destId="{251F468D-260E-406E-9DE2-BB5CD9F2B6B9}" srcOrd="1" destOrd="0" presId="urn:microsoft.com/office/officeart/2005/8/layout/hierarchy2"/>
    <dgm:cxn modelId="{822BF309-7E1A-4317-9AAB-CEE68DAF34ED}" type="presOf" srcId="{AE2B04BD-FDF8-421E-AA4B-BB9E4BBA57EE}" destId="{ADABBFFD-9332-41B8-8E0E-8E1BADEB56CB}" srcOrd="0" destOrd="0" presId="urn:microsoft.com/office/officeart/2005/8/layout/hierarchy2"/>
    <dgm:cxn modelId="{A685B20B-FE9D-4333-BC69-65ECF0A9F65F}" type="presOf" srcId="{BC9A71F9-198B-4CED-97F0-2269FF9FAE6B}" destId="{3D8D2C4A-B331-4E9B-8822-97BDD09E1730}" srcOrd="1" destOrd="0" presId="urn:microsoft.com/office/officeart/2005/8/layout/hierarchy2"/>
    <dgm:cxn modelId="{BA96BA11-E281-49E0-BDDF-FBC8358133C6}" type="presOf" srcId="{A8E17E03-0466-4455-87A4-2DB718C7F042}" destId="{C6EBF2AB-5113-4C89-8275-2CFBFAB291E9}" srcOrd="0" destOrd="0" presId="urn:microsoft.com/office/officeart/2005/8/layout/hierarchy2"/>
    <dgm:cxn modelId="{83BD4913-C734-4644-BF41-FA0FCF2A8014}" type="presOf" srcId="{09C3EA79-B416-40F1-9441-0FF56CDA897E}" destId="{7175B7BB-42BA-493D-9403-E0398B9750E6}" srcOrd="1" destOrd="0" presId="urn:microsoft.com/office/officeart/2005/8/layout/hierarchy2"/>
    <dgm:cxn modelId="{2B2FF619-CB51-4AD0-B80D-60B5366D4556}" type="presOf" srcId="{39B2365D-0F57-43D1-8D01-CACA324F9753}" destId="{F83B8DD2-A506-482E-B648-5320E3080D7C}" srcOrd="0" destOrd="0" presId="urn:microsoft.com/office/officeart/2005/8/layout/hierarchy2"/>
    <dgm:cxn modelId="{FE1F5A1E-59C8-46A4-9310-FC690124A6A3}" type="presOf" srcId="{E6BAD2C3-88AA-424E-B9CF-FA47D4BD4502}" destId="{D2624D8A-D18C-4548-9B0E-6F82DFF5C37B}" srcOrd="0" destOrd="0" presId="urn:microsoft.com/office/officeart/2005/8/layout/hierarchy2"/>
    <dgm:cxn modelId="{1EC9B31F-9FB3-443F-A0C1-E40DB051FD1F}" type="presOf" srcId="{089DE9EC-0C17-4632-AC06-4FCFE52808AC}" destId="{8DD39CDD-3A25-4544-8D09-457272D386A2}" srcOrd="0" destOrd="0" presId="urn:microsoft.com/office/officeart/2005/8/layout/hierarchy2"/>
    <dgm:cxn modelId="{314A7A37-FAA9-4C8E-8B17-05B5CE67D304}" type="presOf" srcId="{C0C65950-543E-439D-8A88-CAB0BB42B0D0}" destId="{560A00C0-9F94-4189-B2FB-FB542FD91006}" srcOrd="1" destOrd="0" presId="urn:microsoft.com/office/officeart/2005/8/layout/hierarchy2"/>
    <dgm:cxn modelId="{90CAB737-8206-4054-B534-358AC9FD6C50}" type="presOf" srcId="{3A45FF5D-8EC3-4839-B3F9-BFE05A33080E}" destId="{21348E47-EB5E-4713-9013-8E98B35B8882}" srcOrd="1" destOrd="0" presId="urn:microsoft.com/office/officeart/2005/8/layout/hierarchy2"/>
    <dgm:cxn modelId="{7BC5F337-0975-4FF4-8C0D-30F2210970D3}" srcId="{8780AAAF-BDC6-4CAB-B5BD-232AB75E9F21}" destId="{E6BAD2C3-88AA-424E-B9CF-FA47D4BD4502}" srcOrd="0" destOrd="0" parTransId="{3A45FF5D-8EC3-4839-B3F9-BFE05A33080E}" sibTransId="{25672FDC-33A4-4502-BEFB-5A43D346856A}"/>
    <dgm:cxn modelId="{CB19763D-498B-46AC-92B2-5A559CB3BA40}" type="presOf" srcId="{52EED22F-FE5C-4BAF-A6DB-A12577EB945D}" destId="{229F6077-11DC-424E-BB3E-2D5682A1519A}" srcOrd="0" destOrd="0" presId="urn:microsoft.com/office/officeart/2005/8/layout/hierarchy2"/>
    <dgm:cxn modelId="{AAC62760-5DD3-4FA3-80A7-B4AD8C7FDC82}" type="presOf" srcId="{F9AC0A47-E74F-4C76-8F06-ADD045FF97B1}" destId="{BE230130-E635-4FCE-9E0E-D1D5A22F48DC}" srcOrd="0" destOrd="0" presId="urn:microsoft.com/office/officeart/2005/8/layout/hierarchy2"/>
    <dgm:cxn modelId="{6C61DB4D-945C-45F3-8D14-452F10C368AA}" srcId="{97B9D701-21A2-421D-B1DB-717069F7207B}" destId="{40CFEE63-9827-4275-8B7D-3607EC2317BC}" srcOrd="0" destOrd="0" parTransId="{39B2365D-0F57-43D1-8D01-CACA324F9753}" sibTransId="{F5C93307-667B-46F6-927F-601F124E6E66}"/>
    <dgm:cxn modelId="{2974944E-8B50-4A06-B8D9-36F871987294}" type="presOf" srcId="{39B2365D-0F57-43D1-8D01-CACA324F9753}" destId="{3901E4A4-2D94-47C8-82B5-67ED80C4CD92}" srcOrd="1" destOrd="0" presId="urn:microsoft.com/office/officeart/2005/8/layout/hierarchy2"/>
    <dgm:cxn modelId="{4C08B870-8789-462A-946A-03066EB98DC5}" type="presOf" srcId="{F9AC0A47-E74F-4C76-8F06-ADD045FF97B1}" destId="{44B65702-A36B-4CA8-8C36-31A708C751B3}" srcOrd="1" destOrd="0" presId="urn:microsoft.com/office/officeart/2005/8/layout/hierarchy2"/>
    <dgm:cxn modelId="{4A3BF374-E41D-460E-AF0E-7BE682FBB6A5}" type="presOf" srcId="{878730ED-5B10-4988-9503-CA590BF1ED4A}" destId="{152089D0-935E-416A-8489-9A7AD9BB20A5}" srcOrd="0" destOrd="0" presId="urn:microsoft.com/office/officeart/2005/8/layout/hierarchy2"/>
    <dgm:cxn modelId="{7141C155-EF30-4E16-ABE2-6FBE5926C094}" type="presOf" srcId="{98BA4C2D-6C3C-40A0-9B3E-2B55968D24F6}" destId="{54AEE2C1-6FE1-4CCF-8D77-6644F9657D83}" srcOrd="0" destOrd="0" presId="urn:microsoft.com/office/officeart/2005/8/layout/hierarchy2"/>
    <dgm:cxn modelId="{EBCC5456-164F-4905-81D3-F36BFC709A8A}" type="presOf" srcId="{09C3EA79-B416-40F1-9441-0FF56CDA897E}" destId="{40BFE90B-514F-4AF8-AEE3-B6DB24EA6D96}" srcOrd="0" destOrd="0" presId="urn:microsoft.com/office/officeart/2005/8/layout/hierarchy2"/>
    <dgm:cxn modelId="{177E1977-F279-48D6-9A4A-8E9B112B45A9}" type="presOf" srcId="{8780AAAF-BDC6-4CAB-B5BD-232AB75E9F21}" destId="{B1D34649-1C96-424B-A318-39C2DAB5BC99}" srcOrd="0" destOrd="0" presId="urn:microsoft.com/office/officeart/2005/8/layout/hierarchy2"/>
    <dgm:cxn modelId="{DA2D2958-43A7-4295-B659-6AD980C8CD46}" srcId="{74925A48-1664-4539-AADB-B151BF3A7880}" destId="{A089CC6C-DB15-49BF-953D-6EB0EE18653C}" srcOrd="1" destOrd="0" parTransId="{F9AC0A47-E74F-4C76-8F06-ADD045FF97B1}" sibTransId="{0DC6A2F5-8AE7-41B3-911A-E3C0F528ABB5}"/>
    <dgm:cxn modelId="{AF239158-84D2-4CF8-8BF5-869F2C193EA8}" srcId="{878730ED-5B10-4988-9503-CA590BF1ED4A}" destId="{97B9D701-21A2-421D-B1DB-717069F7207B}" srcOrd="1" destOrd="0" parTransId="{BC9A71F9-198B-4CED-97F0-2269FF9FAE6B}" sibTransId="{13915112-F550-4F3D-86D8-72291C51EA79}"/>
    <dgm:cxn modelId="{6E44CB58-74F6-41D5-82F9-AAD30575D2A6}" type="presOf" srcId="{D2170164-5338-41A0-B6C3-B3CD278B2B2F}" destId="{9B96E9D0-120B-4135-BA64-A39014CA6E44}" srcOrd="1" destOrd="0" presId="urn:microsoft.com/office/officeart/2005/8/layout/hierarchy2"/>
    <dgm:cxn modelId="{5058EC7A-022F-43BE-A2DB-1CDD21FE6E04}" srcId="{74925A48-1664-4539-AADB-B151BF3A7880}" destId="{734971CF-CF55-465E-80FB-6351AD6A1DCA}" srcOrd="0" destOrd="0" parTransId="{09C3EA79-B416-40F1-9441-0FF56CDA897E}" sibTransId="{5981F366-AE31-4139-85AE-134EFE75A8D8}"/>
    <dgm:cxn modelId="{41E53185-E2C6-43D3-887F-B1F71D3C10A0}" type="presOf" srcId="{BBE721AC-EAAB-4EA9-AA21-B0CC91F17C3C}" destId="{C9399125-525E-4C4B-876E-D00D29D68889}" srcOrd="0" destOrd="0" presId="urn:microsoft.com/office/officeart/2005/8/layout/hierarchy2"/>
    <dgm:cxn modelId="{004ED187-5784-4472-8F40-38AF56CCAB93}" srcId="{97B9D701-21A2-421D-B1DB-717069F7207B}" destId="{A8E17E03-0466-4455-87A4-2DB718C7F042}" srcOrd="2" destOrd="0" parTransId="{D2170164-5338-41A0-B6C3-B3CD278B2B2F}" sibTransId="{2EA2E112-3674-4E83-BB46-DF61EDEECC48}"/>
    <dgm:cxn modelId="{8F9C548E-026D-410F-9458-44406EE73683}" srcId="{97B9D701-21A2-421D-B1DB-717069F7207B}" destId="{089DE9EC-0C17-4632-AC06-4FCFE52808AC}" srcOrd="3" destOrd="0" parTransId="{BBE721AC-EAAB-4EA9-AA21-B0CC91F17C3C}" sibTransId="{D46514E8-ADDC-411E-8752-774253F9C663}"/>
    <dgm:cxn modelId="{E637C78E-4CA8-4A95-B325-D357518B041D}" type="presOf" srcId="{734971CF-CF55-465E-80FB-6351AD6A1DCA}" destId="{B22268F3-B3A7-4B3B-A250-343E9CC865AF}" srcOrd="0" destOrd="0" presId="urn:microsoft.com/office/officeart/2005/8/layout/hierarchy2"/>
    <dgm:cxn modelId="{53B2B28F-9338-437E-82A4-6064739C72BC}" type="presOf" srcId="{A089CC6C-DB15-49BF-953D-6EB0EE18653C}" destId="{5CCF9120-D62C-45AB-B299-7D176E3B9A0B}" srcOrd="0" destOrd="0" presId="urn:microsoft.com/office/officeart/2005/8/layout/hierarchy2"/>
    <dgm:cxn modelId="{5F2B4A9A-DD19-48FF-AB16-DEF0594A52F4}" type="presOf" srcId="{74925A48-1664-4539-AADB-B151BF3A7880}" destId="{68C1A0E1-D231-4F86-A3F5-05625A80921A}" srcOrd="0" destOrd="0" presId="urn:microsoft.com/office/officeart/2005/8/layout/hierarchy2"/>
    <dgm:cxn modelId="{231D7FA0-EB8A-452C-9D91-0E622C758EB3}" srcId="{878730ED-5B10-4988-9503-CA590BF1ED4A}" destId="{74925A48-1664-4539-AADB-B151BF3A7880}" srcOrd="2" destOrd="0" parTransId="{AE2B04BD-FDF8-421E-AA4B-BB9E4BBA57EE}" sibTransId="{A8711C31-755A-4BEB-99F5-C3C2ED1AAF22}"/>
    <dgm:cxn modelId="{A89744A5-D64E-4F23-895E-A36014505FCF}" type="presOf" srcId="{BBE721AC-EAAB-4EA9-AA21-B0CC91F17C3C}" destId="{89ABFE3B-8778-4E39-BD33-830FE4D00C72}" srcOrd="1" destOrd="0" presId="urn:microsoft.com/office/officeart/2005/8/layout/hierarchy2"/>
    <dgm:cxn modelId="{5F3326AB-21AE-4271-972C-298F5FF0631C}" type="presOf" srcId="{AE2B04BD-FDF8-421E-AA4B-BB9E4BBA57EE}" destId="{8AD0924B-48AE-4EFF-9656-3E04355F1D89}" srcOrd="1" destOrd="0" presId="urn:microsoft.com/office/officeart/2005/8/layout/hierarchy2"/>
    <dgm:cxn modelId="{3D0C91B1-D896-4BFF-BEBD-CA0B6727870B}" type="presOf" srcId="{D2170164-5338-41A0-B6C3-B3CD278B2B2F}" destId="{C9495A55-3D40-41D5-A25A-9E7030EBA94E}" srcOrd="0" destOrd="0" presId="urn:microsoft.com/office/officeart/2005/8/layout/hierarchy2"/>
    <dgm:cxn modelId="{95E33AB5-05DF-4540-ADF7-870CCCE0DDEF}" srcId="{A18A8FD5-865E-4E83-B97C-9E53D8B4273A}" destId="{878730ED-5B10-4988-9503-CA590BF1ED4A}" srcOrd="0" destOrd="0" parTransId="{C6D1E60F-D36D-48AF-BBF6-C98BD3685A5B}" sibTransId="{9B193E32-7C7C-412C-82CC-4A5143E595DC}"/>
    <dgm:cxn modelId="{86ADA3C6-DDEB-4E38-9846-47822194BEA5}" srcId="{97B9D701-21A2-421D-B1DB-717069F7207B}" destId="{52EED22F-FE5C-4BAF-A6DB-A12577EB945D}" srcOrd="1" destOrd="0" parTransId="{C0C65950-543E-439D-8A88-CAB0BB42B0D0}" sibTransId="{2197F419-CB07-4149-8123-7B58F93B383C}"/>
    <dgm:cxn modelId="{D8A77ECA-F732-477D-B891-7CD06A4606A9}" type="presOf" srcId="{A18A8FD5-865E-4E83-B97C-9E53D8B4273A}" destId="{A024A8CF-41FD-4EAB-9B9D-3E656797460F}" srcOrd="0" destOrd="0" presId="urn:microsoft.com/office/officeart/2005/8/layout/hierarchy2"/>
    <dgm:cxn modelId="{2BEC48CD-4466-4F43-983C-5184832E1BCB}" type="presOf" srcId="{C0C65950-543E-439D-8A88-CAB0BB42B0D0}" destId="{4A265F4F-50D1-464D-8839-7117A0A4C61C}" srcOrd="0" destOrd="0" presId="urn:microsoft.com/office/officeart/2005/8/layout/hierarchy2"/>
    <dgm:cxn modelId="{D70372CF-7F81-4637-9C41-D5231A1FB99C}" type="presOf" srcId="{97B9D701-21A2-421D-B1DB-717069F7207B}" destId="{28EB8CDB-B15F-4F56-80A2-8D31054D814B}" srcOrd="0" destOrd="0" presId="urn:microsoft.com/office/officeart/2005/8/layout/hierarchy2"/>
    <dgm:cxn modelId="{3F31A5DF-DE02-4B9D-8051-1841CF5587C8}" srcId="{878730ED-5B10-4988-9503-CA590BF1ED4A}" destId="{8780AAAF-BDC6-4CAB-B5BD-232AB75E9F21}" srcOrd="0" destOrd="0" parTransId="{98BA4C2D-6C3C-40A0-9B3E-2B55968D24F6}" sibTransId="{1DDCB114-5DB3-4B9A-8421-2586F36E888D}"/>
    <dgm:cxn modelId="{08A8B8F0-C2E8-493D-ADF9-8878E37470A8}" type="presOf" srcId="{40CFEE63-9827-4275-8B7D-3607EC2317BC}" destId="{B27F4E50-F60E-46D5-9C4C-7EEB5308382F}" srcOrd="0" destOrd="0" presId="urn:microsoft.com/office/officeart/2005/8/layout/hierarchy2"/>
    <dgm:cxn modelId="{B9D575F3-1F63-409D-A0B3-4628C6E80D66}" type="presOf" srcId="{3A45FF5D-8EC3-4839-B3F9-BFE05A33080E}" destId="{39F6137F-5642-4DD0-80F2-A035816D1B90}" srcOrd="0" destOrd="0" presId="urn:microsoft.com/office/officeart/2005/8/layout/hierarchy2"/>
    <dgm:cxn modelId="{1E9396FB-C192-4ABE-A376-E4A3D7A2843A}" type="presOf" srcId="{BC9A71F9-198B-4CED-97F0-2269FF9FAE6B}" destId="{289C0B7B-E1DE-4395-9CFA-DF5A44AAF2B0}" srcOrd="0" destOrd="0" presId="urn:microsoft.com/office/officeart/2005/8/layout/hierarchy2"/>
    <dgm:cxn modelId="{D32F88CE-AB6A-4D4C-BB01-8E474EC24E4A}" type="presParOf" srcId="{A024A8CF-41FD-4EAB-9B9D-3E656797460F}" destId="{1769800B-1409-4A27-BEE7-21A2BAE93A43}" srcOrd="0" destOrd="0" presId="urn:microsoft.com/office/officeart/2005/8/layout/hierarchy2"/>
    <dgm:cxn modelId="{E3E85E29-15D1-4454-845A-C7D5322FBB41}" type="presParOf" srcId="{1769800B-1409-4A27-BEE7-21A2BAE93A43}" destId="{152089D0-935E-416A-8489-9A7AD9BB20A5}" srcOrd="0" destOrd="0" presId="urn:microsoft.com/office/officeart/2005/8/layout/hierarchy2"/>
    <dgm:cxn modelId="{A910AA27-5C28-40E4-920B-2CD55BBAAE23}" type="presParOf" srcId="{1769800B-1409-4A27-BEE7-21A2BAE93A43}" destId="{0E238209-538F-4144-B334-08830E133034}" srcOrd="1" destOrd="0" presId="urn:microsoft.com/office/officeart/2005/8/layout/hierarchy2"/>
    <dgm:cxn modelId="{2FEB8733-0FDF-4282-AACB-7BFE361EBAE6}" type="presParOf" srcId="{0E238209-538F-4144-B334-08830E133034}" destId="{54AEE2C1-6FE1-4CCF-8D77-6644F9657D83}" srcOrd="0" destOrd="0" presId="urn:microsoft.com/office/officeart/2005/8/layout/hierarchy2"/>
    <dgm:cxn modelId="{5C826900-C850-4C39-ABD5-F3B69165DB2C}" type="presParOf" srcId="{54AEE2C1-6FE1-4CCF-8D77-6644F9657D83}" destId="{251F468D-260E-406E-9DE2-BB5CD9F2B6B9}" srcOrd="0" destOrd="0" presId="urn:microsoft.com/office/officeart/2005/8/layout/hierarchy2"/>
    <dgm:cxn modelId="{F0F75F8B-E3DE-46C4-B396-F89AD4EF181B}" type="presParOf" srcId="{0E238209-538F-4144-B334-08830E133034}" destId="{73E3BF30-B558-4E16-8A1C-9E6B34708822}" srcOrd="1" destOrd="0" presId="urn:microsoft.com/office/officeart/2005/8/layout/hierarchy2"/>
    <dgm:cxn modelId="{5EB8887D-5B04-4495-931B-3FF0E54CA61C}" type="presParOf" srcId="{73E3BF30-B558-4E16-8A1C-9E6B34708822}" destId="{B1D34649-1C96-424B-A318-39C2DAB5BC99}" srcOrd="0" destOrd="0" presId="urn:microsoft.com/office/officeart/2005/8/layout/hierarchy2"/>
    <dgm:cxn modelId="{C103673A-A2A1-47C8-9602-E690D0D1250C}" type="presParOf" srcId="{73E3BF30-B558-4E16-8A1C-9E6B34708822}" destId="{37B6A287-0484-47DC-841F-3C21E2F9C5D2}" srcOrd="1" destOrd="0" presId="urn:microsoft.com/office/officeart/2005/8/layout/hierarchy2"/>
    <dgm:cxn modelId="{05F4CAAB-4089-4C57-A2F4-D2422DB58A8E}" type="presParOf" srcId="{37B6A287-0484-47DC-841F-3C21E2F9C5D2}" destId="{39F6137F-5642-4DD0-80F2-A035816D1B90}" srcOrd="0" destOrd="0" presId="urn:microsoft.com/office/officeart/2005/8/layout/hierarchy2"/>
    <dgm:cxn modelId="{EBBE775C-A980-4700-9227-1D9D54AFAD9C}" type="presParOf" srcId="{39F6137F-5642-4DD0-80F2-A035816D1B90}" destId="{21348E47-EB5E-4713-9013-8E98B35B8882}" srcOrd="0" destOrd="0" presId="urn:microsoft.com/office/officeart/2005/8/layout/hierarchy2"/>
    <dgm:cxn modelId="{8BB36059-5ADC-4CCE-9984-9A6A240927B0}" type="presParOf" srcId="{37B6A287-0484-47DC-841F-3C21E2F9C5D2}" destId="{67A9D97A-210D-4948-9CAB-E881D49BB710}" srcOrd="1" destOrd="0" presId="urn:microsoft.com/office/officeart/2005/8/layout/hierarchy2"/>
    <dgm:cxn modelId="{77A94094-C88C-4C7C-84E5-8D14D3878EDC}" type="presParOf" srcId="{67A9D97A-210D-4948-9CAB-E881D49BB710}" destId="{D2624D8A-D18C-4548-9B0E-6F82DFF5C37B}" srcOrd="0" destOrd="0" presId="urn:microsoft.com/office/officeart/2005/8/layout/hierarchy2"/>
    <dgm:cxn modelId="{4BBC7BDA-1786-485B-94C6-16F5477EDB1F}" type="presParOf" srcId="{67A9D97A-210D-4948-9CAB-E881D49BB710}" destId="{4482F4E1-D06F-44A6-9F15-BED4B8A83BB0}" srcOrd="1" destOrd="0" presId="urn:microsoft.com/office/officeart/2005/8/layout/hierarchy2"/>
    <dgm:cxn modelId="{9ED0088D-7B15-400A-9444-7052EF782A23}" type="presParOf" srcId="{0E238209-538F-4144-B334-08830E133034}" destId="{289C0B7B-E1DE-4395-9CFA-DF5A44AAF2B0}" srcOrd="2" destOrd="0" presId="urn:microsoft.com/office/officeart/2005/8/layout/hierarchy2"/>
    <dgm:cxn modelId="{87051ACF-F3AF-4693-A2A7-89B39C925ADC}" type="presParOf" srcId="{289C0B7B-E1DE-4395-9CFA-DF5A44AAF2B0}" destId="{3D8D2C4A-B331-4E9B-8822-97BDD09E1730}" srcOrd="0" destOrd="0" presId="urn:microsoft.com/office/officeart/2005/8/layout/hierarchy2"/>
    <dgm:cxn modelId="{ED5E6891-1EE5-4C48-B87B-C598677F822A}" type="presParOf" srcId="{0E238209-538F-4144-B334-08830E133034}" destId="{A575CD8E-C677-4524-8BD6-70811CDF9C5C}" srcOrd="3" destOrd="0" presId="urn:microsoft.com/office/officeart/2005/8/layout/hierarchy2"/>
    <dgm:cxn modelId="{317B76B3-5B93-432A-A44C-DC63CA8A53B6}" type="presParOf" srcId="{A575CD8E-C677-4524-8BD6-70811CDF9C5C}" destId="{28EB8CDB-B15F-4F56-80A2-8D31054D814B}" srcOrd="0" destOrd="0" presId="urn:microsoft.com/office/officeart/2005/8/layout/hierarchy2"/>
    <dgm:cxn modelId="{F67B870E-09F2-4E7B-B48B-B2818273D237}" type="presParOf" srcId="{A575CD8E-C677-4524-8BD6-70811CDF9C5C}" destId="{4F12CB5B-2720-4DA4-A936-BBA536168A68}" srcOrd="1" destOrd="0" presId="urn:microsoft.com/office/officeart/2005/8/layout/hierarchy2"/>
    <dgm:cxn modelId="{36BE8DE2-F3D0-4BF0-91DD-BC43D1848C77}" type="presParOf" srcId="{4F12CB5B-2720-4DA4-A936-BBA536168A68}" destId="{F83B8DD2-A506-482E-B648-5320E3080D7C}" srcOrd="0" destOrd="0" presId="urn:microsoft.com/office/officeart/2005/8/layout/hierarchy2"/>
    <dgm:cxn modelId="{4EE9C95A-8DCB-4301-8137-7D4E28E48AD6}" type="presParOf" srcId="{F83B8DD2-A506-482E-B648-5320E3080D7C}" destId="{3901E4A4-2D94-47C8-82B5-67ED80C4CD92}" srcOrd="0" destOrd="0" presId="urn:microsoft.com/office/officeart/2005/8/layout/hierarchy2"/>
    <dgm:cxn modelId="{80107421-6339-46BF-8663-73518FBDF4A3}" type="presParOf" srcId="{4F12CB5B-2720-4DA4-A936-BBA536168A68}" destId="{A39C0A6D-C9AC-4F2D-A294-27DDA9845325}" srcOrd="1" destOrd="0" presId="urn:microsoft.com/office/officeart/2005/8/layout/hierarchy2"/>
    <dgm:cxn modelId="{45CC9F67-54BC-4B34-A91B-A4FE2B0F54F8}" type="presParOf" srcId="{A39C0A6D-C9AC-4F2D-A294-27DDA9845325}" destId="{B27F4E50-F60E-46D5-9C4C-7EEB5308382F}" srcOrd="0" destOrd="0" presId="urn:microsoft.com/office/officeart/2005/8/layout/hierarchy2"/>
    <dgm:cxn modelId="{2FDD95AD-9147-4630-ACEF-57EA2ED6A9F6}" type="presParOf" srcId="{A39C0A6D-C9AC-4F2D-A294-27DDA9845325}" destId="{47CD1417-AD5D-452C-ACDD-BE8838BDBA2C}" srcOrd="1" destOrd="0" presId="urn:microsoft.com/office/officeart/2005/8/layout/hierarchy2"/>
    <dgm:cxn modelId="{C93586B1-45FF-46D0-8811-E5FFBE50BE29}" type="presParOf" srcId="{4F12CB5B-2720-4DA4-A936-BBA536168A68}" destId="{4A265F4F-50D1-464D-8839-7117A0A4C61C}" srcOrd="2" destOrd="0" presId="urn:microsoft.com/office/officeart/2005/8/layout/hierarchy2"/>
    <dgm:cxn modelId="{89740CED-D7A9-4497-AB4D-FFA32D5C27D5}" type="presParOf" srcId="{4A265F4F-50D1-464D-8839-7117A0A4C61C}" destId="{560A00C0-9F94-4189-B2FB-FB542FD91006}" srcOrd="0" destOrd="0" presId="urn:microsoft.com/office/officeart/2005/8/layout/hierarchy2"/>
    <dgm:cxn modelId="{C7FFA35F-5116-40B9-875B-1D203807B907}" type="presParOf" srcId="{4F12CB5B-2720-4DA4-A936-BBA536168A68}" destId="{0570A755-CAC1-4174-BF27-9683ED448D2F}" srcOrd="3" destOrd="0" presId="urn:microsoft.com/office/officeart/2005/8/layout/hierarchy2"/>
    <dgm:cxn modelId="{9F620362-ACCC-4FF6-8FED-5DD8C9341E3C}" type="presParOf" srcId="{0570A755-CAC1-4174-BF27-9683ED448D2F}" destId="{229F6077-11DC-424E-BB3E-2D5682A1519A}" srcOrd="0" destOrd="0" presId="urn:microsoft.com/office/officeart/2005/8/layout/hierarchy2"/>
    <dgm:cxn modelId="{7C0DF3EE-6AC5-46AA-9012-110F888DAE32}" type="presParOf" srcId="{0570A755-CAC1-4174-BF27-9683ED448D2F}" destId="{D77C99E5-EA76-41F2-AB94-9BE7222E1929}" srcOrd="1" destOrd="0" presId="urn:microsoft.com/office/officeart/2005/8/layout/hierarchy2"/>
    <dgm:cxn modelId="{C52E9D33-B83F-4D55-B3EA-2D8DE0C2B800}" type="presParOf" srcId="{4F12CB5B-2720-4DA4-A936-BBA536168A68}" destId="{C9495A55-3D40-41D5-A25A-9E7030EBA94E}" srcOrd="4" destOrd="0" presId="urn:microsoft.com/office/officeart/2005/8/layout/hierarchy2"/>
    <dgm:cxn modelId="{9B89DF5B-1A47-4592-8533-D6803423F56E}" type="presParOf" srcId="{C9495A55-3D40-41D5-A25A-9E7030EBA94E}" destId="{9B96E9D0-120B-4135-BA64-A39014CA6E44}" srcOrd="0" destOrd="0" presId="urn:microsoft.com/office/officeart/2005/8/layout/hierarchy2"/>
    <dgm:cxn modelId="{135C264B-CFA2-4D6C-A368-8059540B7789}" type="presParOf" srcId="{4F12CB5B-2720-4DA4-A936-BBA536168A68}" destId="{9499ADBF-05AF-4316-A63F-08952E47AC60}" srcOrd="5" destOrd="0" presId="urn:microsoft.com/office/officeart/2005/8/layout/hierarchy2"/>
    <dgm:cxn modelId="{28DE4DA0-A045-4A8E-A981-88B1546D35E5}" type="presParOf" srcId="{9499ADBF-05AF-4316-A63F-08952E47AC60}" destId="{C6EBF2AB-5113-4C89-8275-2CFBFAB291E9}" srcOrd="0" destOrd="0" presId="urn:microsoft.com/office/officeart/2005/8/layout/hierarchy2"/>
    <dgm:cxn modelId="{CEDDDE89-A7D4-4F4D-B588-38AF72281E92}" type="presParOf" srcId="{9499ADBF-05AF-4316-A63F-08952E47AC60}" destId="{497A891D-5156-4BBC-949C-B8A263F73B9C}" srcOrd="1" destOrd="0" presId="urn:microsoft.com/office/officeart/2005/8/layout/hierarchy2"/>
    <dgm:cxn modelId="{266AA23D-449D-4526-92FD-946797D6D641}" type="presParOf" srcId="{4F12CB5B-2720-4DA4-A936-BBA536168A68}" destId="{C9399125-525E-4C4B-876E-D00D29D68889}" srcOrd="6" destOrd="0" presId="urn:microsoft.com/office/officeart/2005/8/layout/hierarchy2"/>
    <dgm:cxn modelId="{3AC6E166-DB4C-4B0C-A72D-EBC6F5A94A65}" type="presParOf" srcId="{C9399125-525E-4C4B-876E-D00D29D68889}" destId="{89ABFE3B-8778-4E39-BD33-830FE4D00C72}" srcOrd="0" destOrd="0" presId="urn:microsoft.com/office/officeart/2005/8/layout/hierarchy2"/>
    <dgm:cxn modelId="{362880F8-5EC1-49EA-945E-EA9A012D625F}" type="presParOf" srcId="{4F12CB5B-2720-4DA4-A936-BBA536168A68}" destId="{08F611DA-1AC7-4C64-BCB9-795342BF8065}" srcOrd="7" destOrd="0" presId="urn:microsoft.com/office/officeart/2005/8/layout/hierarchy2"/>
    <dgm:cxn modelId="{D72D218E-610F-468B-A93D-705E2FD8ED9C}" type="presParOf" srcId="{08F611DA-1AC7-4C64-BCB9-795342BF8065}" destId="{8DD39CDD-3A25-4544-8D09-457272D386A2}" srcOrd="0" destOrd="0" presId="urn:microsoft.com/office/officeart/2005/8/layout/hierarchy2"/>
    <dgm:cxn modelId="{0B6CA436-3E9D-4E5F-B7C0-F13F6F828261}" type="presParOf" srcId="{08F611DA-1AC7-4C64-BCB9-795342BF8065}" destId="{6ADBD76F-FAE2-4821-BF5C-76CE09DA0E10}" srcOrd="1" destOrd="0" presId="urn:microsoft.com/office/officeart/2005/8/layout/hierarchy2"/>
    <dgm:cxn modelId="{CF2304D5-6A19-4BC3-B34E-0D465B565AFF}" type="presParOf" srcId="{0E238209-538F-4144-B334-08830E133034}" destId="{ADABBFFD-9332-41B8-8E0E-8E1BADEB56CB}" srcOrd="4" destOrd="0" presId="urn:microsoft.com/office/officeart/2005/8/layout/hierarchy2"/>
    <dgm:cxn modelId="{0BBFD835-FF18-4E41-B850-AA76B035692D}" type="presParOf" srcId="{ADABBFFD-9332-41B8-8E0E-8E1BADEB56CB}" destId="{8AD0924B-48AE-4EFF-9656-3E04355F1D89}" srcOrd="0" destOrd="0" presId="urn:microsoft.com/office/officeart/2005/8/layout/hierarchy2"/>
    <dgm:cxn modelId="{B1BF8DCC-102B-43E2-A210-DCFFFC27C787}" type="presParOf" srcId="{0E238209-538F-4144-B334-08830E133034}" destId="{8463F651-F5FB-4567-9B2C-BDABEDE4A6CE}" srcOrd="5" destOrd="0" presId="urn:microsoft.com/office/officeart/2005/8/layout/hierarchy2"/>
    <dgm:cxn modelId="{3128D168-6A9C-49ED-8D46-7C445E37617E}" type="presParOf" srcId="{8463F651-F5FB-4567-9B2C-BDABEDE4A6CE}" destId="{68C1A0E1-D231-4F86-A3F5-05625A80921A}" srcOrd="0" destOrd="0" presId="urn:microsoft.com/office/officeart/2005/8/layout/hierarchy2"/>
    <dgm:cxn modelId="{B65E7B71-FA51-473E-BCD8-17765F6BED48}" type="presParOf" srcId="{8463F651-F5FB-4567-9B2C-BDABEDE4A6CE}" destId="{B46AB0C2-9CC7-452E-8413-35EECC1A0B64}" srcOrd="1" destOrd="0" presId="urn:microsoft.com/office/officeart/2005/8/layout/hierarchy2"/>
    <dgm:cxn modelId="{13B2C24E-60FC-49C4-AD67-B89DDA5DFEA9}" type="presParOf" srcId="{B46AB0C2-9CC7-452E-8413-35EECC1A0B64}" destId="{40BFE90B-514F-4AF8-AEE3-B6DB24EA6D96}" srcOrd="0" destOrd="0" presId="urn:microsoft.com/office/officeart/2005/8/layout/hierarchy2"/>
    <dgm:cxn modelId="{5AB7FC70-1F89-4234-9EE2-28B724598F0C}" type="presParOf" srcId="{40BFE90B-514F-4AF8-AEE3-B6DB24EA6D96}" destId="{7175B7BB-42BA-493D-9403-E0398B9750E6}" srcOrd="0" destOrd="0" presId="urn:microsoft.com/office/officeart/2005/8/layout/hierarchy2"/>
    <dgm:cxn modelId="{D2E68ECC-5FA5-4786-9A21-E67584A0487D}" type="presParOf" srcId="{B46AB0C2-9CC7-452E-8413-35EECC1A0B64}" destId="{199C1DE7-6562-49A2-B231-1D0622B7FBD6}" srcOrd="1" destOrd="0" presId="urn:microsoft.com/office/officeart/2005/8/layout/hierarchy2"/>
    <dgm:cxn modelId="{65205AFE-EB71-4512-B1A2-0802AF50FD10}" type="presParOf" srcId="{199C1DE7-6562-49A2-B231-1D0622B7FBD6}" destId="{B22268F3-B3A7-4B3B-A250-343E9CC865AF}" srcOrd="0" destOrd="0" presId="urn:microsoft.com/office/officeart/2005/8/layout/hierarchy2"/>
    <dgm:cxn modelId="{C9F4C5FE-7CED-475F-BA94-E675BF89D6BD}" type="presParOf" srcId="{199C1DE7-6562-49A2-B231-1D0622B7FBD6}" destId="{C25E7986-D23D-4FCB-8509-3FFC4CED51E9}" srcOrd="1" destOrd="0" presId="urn:microsoft.com/office/officeart/2005/8/layout/hierarchy2"/>
    <dgm:cxn modelId="{C49E971E-2246-4F9A-AC5A-538139FF4AB7}" type="presParOf" srcId="{B46AB0C2-9CC7-452E-8413-35EECC1A0B64}" destId="{BE230130-E635-4FCE-9E0E-D1D5A22F48DC}" srcOrd="2" destOrd="0" presId="urn:microsoft.com/office/officeart/2005/8/layout/hierarchy2"/>
    <dgm:cxn modelId="{3010F28A-9546-4CD7-9525-3B3AD1BF3E89}" type="presParOf" srcId="{BE230130-E635-4FCE-9E0E-D1D5A22F48DC}" destId="{44B65702-A36B-4CA8-8C36-31A708C751B3}" srcOrd="0" destOrd="0" presId="urn:microsoft.com/office/officeart/2005/8/layout/hierarchy2"/>
    <dgm:cxn modelId="{A798DA32-875D-4C32-9A29-F0330F18500A}" type="presParOf" srcId="{B46AB0C2-9CC7-452E-8413-35EECC1A0B64}" destId="{51A66717-55A9-40C6-AA25-DE5200838741}" srcOrd="3" destOrd="0" presId="urn:microsoft.com/office/officeart/2005/8/layout/hierarchy2"/>
    <dgm:cxn modelId="{3A4922B5-111F-47C8-A8F7-72B27CF57ABD}" type="presParOf" srcId="{51A66717-55A9-40C6-AA25-DE5200838741}" destId="{5CCF9120-D62C-45AB-B299-7D176E3B9A0B}" srcOrd="0" destOrd="0" presId="urn:microsoft.com/office/officeart/2005/8/layout/hierarchy2"/>
    <dgm:cxn modelId="{32758A8D-8992-4F83-9A05-BB4E19DB64BB}" type="presParOf" srcId="{51A66717-55A9-40C6-AA25-DE5200838741}" destId="{0BF84521-5434-4E22-A018-B5C3D2AC65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8A8FD5-865E-4E83-B97C-9E53D8B4273A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8730ED-5B10-4988-9503-CA590BF1ED4A}">
      <dgm:prSet phldrT="[Texto]" custT="1"/>
      <dgm:spPr>
        <a:solidFill>
          <a:srgbClr val="0091FE"/>
        </a:solidFill>
      </dgm:spPr>
      <dgm:t>
        <a:bodyPr vert="horz"/>
        <a:lstStyle/>
        <a:p>
          <a:r>
            <a:rPr lang="es-ES" sz="2000" b="1" dirty="0"/>
            <a:t>Variedades dialectales</a:t>
          </a:r>
        </a:p>
      </dgm:t>
    </dgm:pt>
    <dgm:pt modelId="{C6D1E60F-D36D-48AF-BBF6-C98BD3685A5B}" type="parTrans" cxnId="{95E33AB5-05DF-4540-ADF7-870CCCE0DDEF}">
      <dgm:prSet/>
      <dgm:spPr/>
      <dgm:t>
        <a:bodyPr/>
        <a:lstStyle/>
        <a:p>
          <a:endParaRPr lang="es-ES" b="1"/>
        </a:p>
      </dgm:t>
    </dgm:pt>
    <dgm:pt modelId="{9B193E32-7C7C-412C-82CC-4A5143E595DC}" type="sibTrans" cxnId="{95E33AB5-05DF-4540-ADF7-870CCCE0DDEF}">
      <dgm:prSet/>
      <dgm:spPr/>
      <dgm:t>
        <a:bodyPr/>
        <a:lstStyle/>
        <a:p>
          <a:endParaRPr lang="es-ES" b="1"/>
        </a:p>
      </dgm:t>
    </dgm:pt>
    <dgm:pt modelId="{8780AAAF-BDC6-4CAB-B5BD-232AB75E9F21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S" sz="1800" b="1" dirty="0"/>
            <a:t>Septentrional</a:t>
          </a:r>
        </a:p>
      </dgm:t>
    </dgm:pt>
    <dgm:pt modelId="{98BA4C2D-6C3C-40A0-9B3E-2B55968D24F6}" type="parTrans" cxnId="{3F31A5DF-DE02-4B9D-8051-1841CF5587C8}">
      <dgm:prSet/>
      <dgm:spPr/>
      <dgm:t>
        <a:bodyPr/>
        <a:lstStyle/>
        <a:p>
          <a:endParaRPr lang="es-ES" b="1"/>
        </a:p>
      </dgm:t>
    </dgm:pt>
    <dgm:pt modelId="{1DDCB114-5DB3-4B9A-8421-2586F36E888D}" type="sibTrans" cxnId="{3F31A5DF-DE02-4B9D-8051-1841CF5587C8}">
      <dgm:prSet/>
      <dgm:spPr/>
      <dgm:t>
        <a:bodyPr/>
        <a:lstStyle/>
        <a:p>
          <a:endParaRPr lang="es-ES" b="1"/>
        </a:p>
      </dgm:t>
    </dgm:pt>
    <dgm:pt modelId="{87D38F20-9A93-4CF6-A818-E096A8013D98}">
      <dgm:prSet phldrT="[Texto]" custT="1"/>
      <dgm:spPr>
        <a:solidFill>
          <a:schemeClr val="accent2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s-ES" sz="1800" b="1" dirty="0">
              <a:sym typeface="Wingdings 2" panose="05020102010507070707" pitchFamily="18" charset="2"/>
            </a:rPr>
            <a:t>Norte y centro de la península</a:t>
          </a:r>
        </a:p>
      </dgm:t>
    </dgm:pt>
    <dgm:pt modelId="{5AA5DF44-7A6B-449B-8AB0-07D1CA16DBF5}" type="parTrans" cxnId="{56417A1C-22B8-4BCF-A5A3-10EA22BE8D0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b="1"/>
        </a:p>
      </dgm:t>
    </dgm:pt>
    <dgm:pt modelId="{E55F1410-02CD-40FF-8CAE-85326C194B67}" type="sibTrans" cxnId="{56417A1C-22B8-4BCF-A5A3-10EA22BE8D09}">
      <dgm:prSet/>
      <dgm:spPr/>
      <dgm:t>
        <a:bodyPr/>
        <a:lstStyle/>
        <a:p>
          <a:endParaRPr lang="es-ES" b="1"/>
        </a:p>
      </dgm:t>
    </dgm:pt>
    <dgm:pt modelId="{E6BAD2C3-88AA-424E-B9CF-FA47D4BD4502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S" sz="1800" b="1" dirty="0">
              <a:sym typeface="Wingdings 2" panose="05020102010507070707" pitchFamily="18" charset="2"/>
            </a:rPr>
            <a:t>Dialectos históricos</a:t>
          </a:r>
          <a:endParaRPr lang="es-ES" sz="1800" b="1" dirty="0"/>
        </a:p>
      </dgm:t>
    </dgm:pt>
    <dgm:pt modelId="{3A45FF5D-8EC3-4839-B3F9-BFE05A33080E}" type="parTrans" cxnId="{7BC5F337-0975-4FF4-8C0D-30F2210970D3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b="1"/>
        </a:p>
      </dgm:t>
    </dgm:pt>
    <dgm:pt modelId="{25672FDC-33A4-4502-BEFB-5A43D346856A}" type="sibTrans" cxnId="{7BC5F337-0975-4FF4-8C0D-30F2210970D3}">
      <dgm:prSet/>
      <dgm:spPr/>
      <dgm:t>
        <a:bodyPr/>
        <a:lstStyle/>
        <a:p>
          <a:endParaRPr lang="es-ES" b="1"/>
        </a:p>
      </dgm:t>
    </dgm:pt>
    <dgm:pt modelId="{97B9D701-21A2-421D-B1DB-717069F7207B}">
      <dgm:prSet phldrT="[Texto]" custT="1"/>
      <dgm:spPr>
        <a:solidFill>
          <a:srgbClr val="00B05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s-ES" sz="1800" b="1" dirty="0">
              <a:sym typeface="Wingdings 2" panose="05020102010507070707" pitchFamily="18" charset="2"/>
            </a:rPr>
            <a:t>Meridional</a:t>
          </a:r>
        </a:p>
      </dgm:t>
    </dgm:pt>
    <dgm:pt modelId="{BC9A71F9-198B-4CED-97F0-2269FF9FAE6B}" type="parTrans" cxnId="{AF239158-84D2-4CF8-8BF5-869F2C193EA8}">
      <dgm:prSet/>
      <dgm:spPr/>
      <dgm:t>
        <a:bodyPr/>
        <a:lstStyle/>
        <a:p>
          <a:endParaRPr lang="es-ES" b="1"/>
        </a:p>
      </dgm:t>
    </dgm:pt>
    <dgm:pt modelId="{13915112-F550-4F3D-86D8-72291C51EA79}" type="sibTrans" cxnId="{AF239158-84D2-4CF8-8BF5-869F2C193EA8}">
      <dgm:prSet/>
      <dgm:spPr/>
      <dgm:t>
        <a:bodyPr/>
        <a:lstStyle/>
        <a:p>
          <a:endParaRPr lang="es-ES" b="1"/>
        </a:p>
      </dgm:t>
    </dgm:pt>
    <dgm:pt modelId="{7D268162-52C3-46F7-B9DE-017EF7892723}">
      <dgm:prSet custT="1"/>
      <dgm:spPr>
        <a:solidFill>
          <a:schemeClr val="accent2"/>
        </a:solidFill>
      </dgm:spPr>
      <dgm:t>
        <a:bodyPr/>
        <a:lstStyle/>
        <a:p>
          <a:r>
            <a:rPr lang="es-ES" sz="1800" b="1" dirty="0"/>
            <a:t>Navarroaragonés</a:t>
          </a:r>
        </a:p>
      </dgm:t>
    </dgm:pt>
    <dgm:pt modelId="{70D5651B-5C35-4823-A121-6FFC7465E5C1}" type="parTrans" cxnId="{7C12E4E0-94CC-4D1D-8A07-F878E90C0EF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b="1"/>
        </a:p>
      </dgm:t>
    </dgm:pt>
    <dgm:pt modelId="{5D982A4C-6A39-40E6-86DA-521B2A494C4D}" type="sibTrans" cxnId="{7C12E4E0-94CC-4D1D-8A07-F878E90C0EF5}">
      <dgm:prSet/>
      <dgm:spPr/>
      <dgm:t>
        <a:bodyPr/>
        <a:lstStyle/>
        <a:p>
          <a:endParaRPr lang="es-ES" b="1"/>
        </a:p>
      </dgm:t>
    </dgm:pt>
    <dgm:pt modelId="{DF6BE749-9205-40EF-9A86-357274562575}">
      <dgm:prSet custT="1"/>
      <dgm:spPr>
        <a:solidFill>
          <a:schemeClr val="accent2"/>
        </a:solidFill>
      </dgm:spPr>
      <dgm:t>
        <a:bodyPr/>
        <a:lstStyle/>
        <a:p>
          <a:r>
            <a:rPr lang="es-ES" sz="1800" b="1" dirty="0"/>
            <a:t>Asturleonés</a:t>
          </a:r>
        </a:p>
      </dgm:t>
    </dgm:pt>
    <dgm:pt modelId="{65EDCE72-0B78-4725-9957-A3BF175807BA}" type="parTrans" cxnId="{EF57B6FB-22C7-4822-8307-01C9B06DE97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b="1"/>
        </a:p>
      </dgm:t>
    </dgm:pt>
    <dgm:pt modelId="{404E7F1B-6DF2-4465-9AE8-049D74595E02}" type="sibTrans" cxnId="{EF57B6FB-22C7-4822-8307-01C9B06DE977}">
      <dgm:prSet/>
      <dgm:spPr/>
      <dgm:t>
        <a:bodyPr/>
        <a:lstStyle/>
        <a:p>
          <a:endParaRPr lang="es-ES" b="1"/>
        </a:p>
      </dgm:t>
    </dgm:pt>
    <dgm:pt modelId="{E4415CBE-74D4-404C-ADF9-749EC7E1B09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b="1" dirty="0"/>
            <a:t>Sur de la península y Canarias</a:t>
          </a:r>
        </a:p>
      </dgm:t>
    </dgm:pt>
    <dgm:pt modelId="{269D0C67-18A1-46B8-8081-513211B5BC6B}" type="parTrans" cxnId="{C5757B49-90C6-465E-887D-A7FEC9DCC7EF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S" b="1"/>
        </a:p>
      </dgm:t>
    </dgm:pt>
    <dgm:pt modelId="{9EAC6EA7-ADFB-4466-97F6-12F91253975D}" type="sibTrans" cxnId="{C5757B49-90C6-465E-887D-A7FEC9DCC7EF}">
      <dgm:prSet/>
      <dgm:spPr/>
      <dgm:t>
        <a:bodyPr/>
        <a:lstStyle/>
        <a:p>
          <a:endParaRPr lang="es-ES" b="1"/>
        </a:p>
      </dgm:t>
    </dgm:pt>
    <dgm:pt modelId="{00BB19E8-5E73-4854-B30F-C16A31D52616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b="1" dirty="0"/>
            <a:t>Canario</a:t>
          </a:r>
        </a:p>
      </dgm:t>
    </dgm:pt>
    <dgm:pt modelId="{1FB46580-5BE9-4C80-9359-4F4B001318BB}" type="parTrans" cxnId="{8E313A45-C1B8-45C5-94F3-4650EA322980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S" b="1"/>
        </a:p>
      </dgm:t>
    </dgm:pt>
    <dgm:pt modelId="{C9E82EB4-2B88-4033-A4E8-3BDA3C3342C4}" type="sibTrans" cxnId="{8E313A45-C1B8-45C5-94F3-4650EA322980}">
      <dgm:prSet/>
      <dgm:spPr/>
      <dgm:t>
        <a:bodyPr/>
        <a:lstStyle/>
        <a:p>
          <a:endParaRPr lang="es-ES" b="1"/>
        </a:p>
      </dgm:t>
    </dgm:pt>
    <dgm:pt modelId="{35AAE3AF-4119-483E-803F-1593ED995DFB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b="1" dirty="0"/>
            <a:t>Extremeño</a:t>
          </a:r>
        </a:p>
      </dgm:t>
    </dgm:pt>
    <dgm:pt modelId="{0974AAAF-8258-4D85-BE75-38B6E3A68767}" type="parTrans" cxnId="{BC7C7236-D61A-4069-B045-FE5D6D0CCB52}">
      <dgm:prSet/>
      <dgm:spPr>
        <a:ln>
          <a:solidFill>
            <a:srgbClr val="00B050"/>
          </a:solidFill>
        </a:ln>
      </dgm:spPr>
      <dgm:t>
        <a:bodyPr/>
        <a:lstStyle/>
        <a:p>
          <a:endParaRPr lang="es-ES" b="1"/>
        </a:p>
      </dgm:t>
    </dgm:pt>
    <dgm:pt modelId="{93091BC7-7225-416C-A1B3-C27046B30174}" type="sibTrans" cxnId="{BC7C7236-D61A-4069-B045-FE5D6D0CCB52}">
      <dgm:prSet/>
      <dgm:spPr/>
      <dgm:t>
        <a:bodyPr/>
        <a:lstStyle/>
        <a:p>
          <a:endParaRPr lang="es-ES" b="1"/>
        </a:p>
      </dgm:t>
    </dgm:pt>
    <dgm:pt modelId="{2507C7E9-A870-42F6-9BFB-84EB1B4BD07B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b="1" dirty="0"/>
            <a:t>Murciano</a:t>
          </a:r>
        </a:p>
      </dgm:t>
    </dgm:pt>
    <dgm:pt modelId="{ABA884CB-04EA-480C-934F-548D61F1FD2C}" type="parTrans" cxnId="{728B2DC0-6F98-47CF-928D-5D927B5363CE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S" b="1"/>
        </a:p>
      </dgm:t>
    </dgm:pt>
    <dgm:pt modelId="{4A9D376A-4E5E-406D-BE8F-814BBC5E6DDD}" type="sibTrans" cxnId="{728B2DC0-6F98-47CF-928D-5D927B5363CE}">
      <dgm:prSet/>
      <dgm:spPr/>
      <dgm:t>
        <a:bodyPr/>
        <a:lstStyle/>
        <a:p>
          <a:endParaRPr lang="es-ES" b="1"/>
        </a:p>
      </dgm:t>
    </dgm:pt>
    <dgm:pt modelId="{87242804-2D1C-4C5D-961A-FE38D061F56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b="1" dirty="0"/>
            <a:t>Andaluz</a:t>
          </a:r>
        </a:p>
      </dgm:t>
    </dgm:pt>
    <dgm:pt modelId="{C2C2A89E-AE40-4E25-A874-8A0674B1E0B1}" type="parTrans" cxnId="{CD24A125-5DEC-4B30-B183-B9836AE6C4E2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S" b="1"/>
        </a:p>
      </dgm:t>
    </dgm:pt>
    <dgm:pt modelId="{EFDA62B0-4362-46A1-BBE1-392BB4A2115E}" type="sibTrans" cxnId="{CD24A125-5DEC-4B30-B183-B9836AE6C4E2}">
      <dgm:prSet/>
      <dgm:spPr/>
      <dgm:t>
        <a:bodyPr/>
        <a:lstStyle/>
        <a:p>
          <a:endParaRPr lang="es-ES" b="1"/>
        </a:p>
      </dgm:t>
    </dgm:pt>
    <dgm:pt modelId="{3B071579-33DB-4B98-A00C-91571E674A70}" type="pres">
      <dgm:prSet presAssocID="{A18A8FD5-865E-4E83-B97C-9E53D8B427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0952BAE-39E4-4131-BEB1-75ADEB4C7B90}" type="pres">
      <dgm:prSet presAssocID="{878730ED-5B10-4988-9503-CA590BF1ED4A}" presName="root1" presStyleCnt="0"/>
      <dgm:spPr/>
    </dgm:pt>
    <dgm:pt modelId="{4FEFDD06-F317-41D7-B650-0747A4DEC7A7}" type="pres">
      <dgm:prSet presAssocID="{878730ED-5B10-4988-9503-CA590BF1ED4A}" presName="LevelOneTextNode" presStyleLbl="node0" presStyleIdx="0" presStyleCnt="1" custScaleY="129796">
        <dgm:presLayoutVars>
          <dgm:chPref val="3"/>
        </dgm:presLayoutVars>
      </dgm:prSet>
      <dgm:spPr/>
    </dgm:pt>
    <dgm:pt modelId="{DF895ED1-8C51-4427-96A7-5670C9D33065}" type="pres">
      <dgm:prSet presAssocID="{878730ED-5B10-4988-9503-CA590BF1ED4A}" presName="level2hierChild" presStyleCnt="0"/>
      <dgm:spPr/>
    </dgm:pt>
    <dgm:pt modelId="{8FD21936-1BDB-4AA7-AC80-86EFDBC9F7F9}" type="pres">
      <dgm:prSet presAssocID="{98BA4C2D-6C3C-40A0-9B3E-2B55968D24F6}" presName="conn2-1" presStyleLbl="parChTrans1D2" presStyleIdx="0" presStyleCnt="2"/>
      <dgm:spPr/>
    </dgm:pt>
    <dgm:pt modelId="{7FA93E61-107E-4169-9097-2D26FAFE817E}" type="pres">
      <dgm:prSet presAssocID="{98BA4C2D-6C3C-40A0-9B3E-2B55968D24F6}" presName="connTx" presStyleLbl="parChTrans1D2" presStyleIdx="0" presStyleCnt="2"/>
      <dgm:spPr/>
    </dgm:pt>
    <dgm:pt modelId="{4CC1C88F-A89D-46A0-80DC-0482BCA0C016}" type="pres">
      <dgm:prSet presAssocID="{8780AAAF-BDC6-4CAB-B5BD-232AB75E9F21}" presName="root2" presStyleCnt="0"/>
      <dgm:spPr/>
    </dgm:pt>
    <dgm:pt modelId="{CD1022E4-B59A-4001-84C4-501B0697DFE5}" type="pres">
      <dgm:prSet presAssocID="{8780AAAF-BDC6-4CAB-B5BD-232AB75E9F21}" presName="LevelTwoTextNode" presStyleLbl="node2" presStyleIdx="0" presStyleCnt="2" custLinFactNeighborX="-3672" custLinFactNeighborY="-80454">
        <dgm:presLayoutVars>
          <dgm:chPref val="3"/>
        </dgm:presLayoutVars>
      </dgm:prSet>
      <dgm:spPr/>
    </dgm:pt>
    <dgm:pt modelId="{5AB83F88-D421-432E-BEC9-FF0E407F5721}" type="pres">
      <dgm:prSet presAssocID="{8780AAAF-BDC6-4CAB-B5BD-232AB75E9F21}" presName="level3hierChild" presStyleCnt="0"/>
      <dgm:spPr/>
    </dgm:pt>
    <dgm:pt modelId="{E3FDDE1C-9927-4FAF-8B2C-BCDC00E5A80C}" type="pres">
      <dgm:prSet presAssocID="{3A45FF5D-8EC3-4839-B3F9-BFE05A33080E}" presName="conn2-1" presStyleLbl="parChTrans1D3" presStyleIdx="0" presStyleCnt="3"/>
      <dgm:spPr/>
    </dgm:pt>
    <dgm:pt modelId="{8A169484-D2B7-440F-9DDC-B4DDFF2B305F}" type="pres">
      <dgm:prSet presAssocID="{3A45FF5D-8EC3-4839-B3F9-BFE05A33080E}" presName="connTx" presStyleLbl="parChTrans1D3" presStyleIdx="0" presStyleCnt="3"/>
      <dgm:spPr/>
    </dgm:pt>
    <dgm:pt modelId="{BAAA5309-3F69-4F0A-91EF-9D0FAC34758B}" type="pres">
      <dgm:prSet presAssocID="{E6BAD2C3-88AA-424E-B9CF-FA47D4BD4502}" presName="root2" presStyleCnt="0"/>
      <dgm:spPr/>
    </dgm:pt>
    <dgm:pt modelId="{78D6EF4F-F864-49AC-A45B-CA252185997E}" type="pres">
      <dgm:prSet presAssocID="{E6BAD2C3-88AA-424E-B9CF-FA47D4BD4502}" presName="LevelTwoTextNode" presStyleLbl="node3" presStyleIdx="0" presStyleCnt="3" custLinFactNeighborX="-2975" custLinFactNeighborY="64817">
        <dgm:presLayoutVars>
          <dgm:chPref val="3"/>
        </dgm:presLayoutVars>
      </dgm:prSet>
      <dgm:spPr/>
    </dgm:pt>
    <dgm:pt modelId="{152D6A22-B648-4DF5-B8CA-8F7BEAD02130}" type="pres">
      <dgm:prSet presAssocID="{E6BAD2C3-88AA-424E-B9CF-FA47D4BD4502}" presName="level3hierChild" presStyleCnt="0"/>
      <dgm:spPr/>
    </dgm:pt>
    <dgm:pt modelId="{5B282807-60E0-4FB9-8F4B-CE3CCC4FC791}" type="pres">
      <dgm:prSet presAssocID="{70D5651B-5C35-4823-A121-6FFC7465E5C1}" presName="conn2-1" presStyleLbl="parChTrans1D4" presStyleIdx="0" presStyleCnt="6"/>
      <dgm:spPr/>
    </dgm:pt>
    <dgm:pt modelId="{D72F0B68-946D-4716-9F95-CB60BE02F2C7}" type="pres">
      <dgm:prSet presAssocID="{70D5651B-5C35-4823-A121-6FFC7465E5C1}" presName="connTx" presStyleLbl="parChTrans1D4" presStyleIdx="0" presStyleCnt="6"/>
      <dgm:spPr/>
    </dgm:pt>
    <dgm:pt modelId="{6685494D-3DDD-42C3-9790-A3709FFD4953}" type="pres">
      <dgm:prSet presAssocID="{7D268162-52C3-46F7-B9DE-017EF7892723}" presName="root2" presStyleCnt="0"/>
      <dgm:spPr/>
    </dgm:pt>
    <dgm:pt modelId="{1A0F74FA-0CFA-41D5-8C2D-F15519BE8949}" type="pres">
      <dgm:prSet presAssocID="{7D268162-52C3-46F7-B9DE-017EF7892723}" presName="LevelTwoTextNode" presStyleLbl="node4" presStyleIdx="0" presStyleCnt="6" custLinFactNeighborX="-1500" custLinFactNeighborY="82981">
        <dgm:presLayoutVars>
          <dgm:chPref val="3"/>
        </dgm:presLayoutVars>
      </dgm:prSet>
      <dgm:spPr/>
    </dgm:pt>
    <dgm:pt modelId="{45D16C31-3B2D-4B99-B2AA-5DD8F31B4033}" type="pres">
      <dgm:prSet presAssocID="{7D268162-52C3-46F7-B9DE-017EF7892723}" presName="level3hierChild" presStyleCnt="0"/>
      <dgm:spPr/>
    </dgm:pt>
    <dgm:pt modelId="{792B8992-674A-411C-9DF1-3F62AED22372}" type="pres">
      <dgm:prSet presAssocID="{65EDCE72-0B78-4725-9957-A3BF175807BA}" presName="conn2-1" presStyleLbl="parChTrans1D4" presStyleIdx="1" presStyleCnt="6"/>
      <dgm:spPr/>
    </dgm:pt>
    <dgm:pt modelId="{15340430-9F6D-404A-A61E-B0B97A064583}" type="pres">
      <dgm:prSet presAssocID="{65EDCE72-0B78-4725-9957-A3BF175807BA}" presName="connTx" presStyleLbl="parChTrans1D4" presStyleIdx="1" presStyleCnt="6"/>
      <dgm:spPr/>
    </dgm:pt>
    <dgm:pt modelId="{FAEED909-3EC3-4A17-9BBA-666160EA8854}" type="pres">
      <dgm:prSet presAssocID="{DF6BE749-9205-40EF-9A86-357274562575}" presName="root2" presStyleCnt="0"/>
      <dgm:spPr/>
    </dgm:pt>
    <dgm:pt modelId="{61D32FA7-DCB9-454C-A4D5-14517E43E94A}" type="pres">
      <dgm:prSet presAssocID="{DF6BE749-9205-40EF-9A86-357274562575}" presName="LevelTwoTextNode" presStyleLbl="node4" presStyleIdx="1" presStyleCnt="6" custLinFactY="8761" custLinFactNeighborX="-1500" custLinFactNeighborY="100000">
        <dgm:presLayoutVars>
          <dgm:chPref val="3"/>
        </dgm:presLayoutVars>
      </dgm:prSet>
      <dgm:spPr/>
    </dgm:pt>
    <dgm:pt modelId="{085EDCED-1FEB-4A61-82EA-03F167F353C8}" type="pres">
      <dgm:prSet presAssocID="{DF6BE749-9205-40EF-9A86-357274562575}" presName="level3hierChild" presStyleCnt="0"/>
      <dgm:spPr/>
    </dgm:pt>
    <dgm:pt modelId="{D716AF69-0DE6-490D-B884-8F0F5A50872A}" type="pres">
      <dgm:prSet presAssocID="{5AA5DF44-7A6B-449B-8AB0-07D1CA16DBF5}" presName="conn2-1" presStyleLbl="parChTrans1D3" presStyleIdx="1" presStyleCnt="3"/>
      <dgm:spPr/>
    </dgm:pt>
    <dgm:pt modelId="{23D0E93C-960B-4105-B310-FF680CD0EAB5}" type="pres">
      <dgm:prSet presAssocID="{5AA5DF44-7A6B-449B-8AB0-07D1CA16DBF5}" presName="connTx" presStyleLbl="parChTrans1D3" presStyleIdx="1" presStyleCnt="3"/>
      <dgm:spPr/>
    </dgm:pt>
    <dgm:pt modelId="{F30DFDD0-7FF6-4982-9B1B-E1EBAD5EFD6B}" type="pres">
      <dgm:prSet presAssocID="{87D38F20-9A93-4CF6-A818-E096A8013D98}" presName="root2" presStyleCnt="0"/>
      <dgm:spPr/>
    </dgm:pt>
    <dgm:pt modelId="{E245FDA7-5F04-4C3F-86F5-B0DE5C3DD6A7}" type="pres">
      <dgm:prSet presAssocID="{87D38F20-9A93-4CF6-A818-E096A8013D98}" presName="LevelTwoTextNode" presStyleLbl="node3" presStyleIdx="1" presStyleCnt="3" custLinFactY="-100000" custLinFactNeighborX="-2975" custLinFactNeighborY="-103116">
        <dgm:presLayoutVars>
          <dgm:chPref val="3"/>
        </dgm:presLayoutVars>
      </dgm:prSet>
      <dgm:spPr/>
    </dgm:pt>
    <dgm:pt modelId="{C67AB877-3CC6-4232-ADD2-2C67298DABF5}" type="pres">
      <dgm:prSet presAssocID="{87D38F20-9A93-4CF6-A818-E096A8013D98}" presName="level3hierChild" presStyleCnt="0"/>
      <dgm:spPr/>
    </dgm:pt>
    <dgm:pt modelId="{68125A44-B6D6-4D58-B792-F50C84590DAC}" type="pres">
      <dgm:prSet presAssocID="{BC9A71F9-198B-4CED-97F0-2269FF9FAE6B}" presName="conn2-1" presStyleLbl="parChTrans1D2" presStyleIdx="1" presStyleCnt="2"/>
      <dgm:spPr/>
    </dgm:pt>
    <dgm:pt modelId="{10946424-45E3-49CD-95F5-4B925379F155}" type="pres">
      <dgm:prSet presAssocID="{BC9A71F9-198B-4CED-97F0-2269FF9FAE6B}" presName="connTx" presStyleLbl="parChTrans1D2" presStyleIdx="1" presStyleCnt="2"/>
      <dgm:spPr/>
    </dgm:pt>
    <dgm:pt modelId="{1005C39F-013C-4FD4-8137-C3274BAC8F8D}" type="pres">
      <dgm:prSet presAssocID="{97B9D701-21A2-421D-B1DB-717069F7207B}" presName="root2" presStyleCnt="0"/>
      <dgm:spPr/>
    </dgm:pt>
    <dgm:pt modelId="{9D421E3B-4F23-44E9-AF32-880769DEC863}" type="pres">
      <dgm:prSet presAssocID="{97B9D701-21A2-421D-B1DB-717069F7207B}" presName="LevelTwoTextNode" presStyleLbl="node2" presStyleIdx="1" presStyleCnt="2" custScaleY="94667" custLinFactNeighborX="-3671" custLinFactNeighborY="80921">
        <dgm:presLayoutVars>
          <dgm:chPref val="3"/>
        </dgm:presLayoutVars>
      </dgm:prSet>
      <dgm:spPr/>
    </dgm:pt>
    <dgm:pt modelId="{55B68F70-8C56-4A43-8150-64AA09C6772D}" type="pres">
      <dgm:prSet presAssocID="{97B9D701-21A2-421D-B1DB-717069F7207B}" presName="level3hierChild" presStyleCnt="0"/>
      <dgm:spPr/>
    </dgm:pt>
    <dgm:pt modelId="{A71F2A3D-AC64-4B6F-9768-CDE7CFFEED3D}" type="pres">
      <dgm:prSet presAssocID="{269D0C67-18A1-46B8-8081-513211B5BC6B}" presName="conn2-1" presStyleLbl="parChTrans1D3" presStyleIdx="2" presStyleCnt="3"/>
      <dgm:spPr/>
    </dgm:pt>
    <dgm:pt modelId="{D1C2C22D-398D-4FDC-8F15-D658419215E0}" type="pres">
      <dgm:prSet presAssocID="{269D0C67-18A1-46B8-8081-513211B5BC6B}" presName="connTx" presStyleLbl="parChTrans1D3" presStyleIdx="2" presStyleCnt="3"/>
      <dgm:spPr/>
    </dgm:pt>
    <dgm:pt modelId="{DA142E74-0691-4FCF-8BC9-0ACF709C0AA4}" type="pres">
      <dgm:prSet presAssocID="{E4415CBE-74D4-404C-ADF9-749EC7E1B09A}" presName="root2" presStyleCnt="0"/>
      <dgm:spPr/>
    </dgm:pt>
    <dgm:pt modelId="{1F96912D-E23A-4DED-8828-222ABE05ED28}" type="pres">
      <dgm:prSet presAssocID="{E4415CBE-74D4-404C-ADF9-749EC7E1B09A}" presName="LevelTwoTextNode" presStyleLbl="node3" presStyleIdx="2" presStyleCnt="3" custScaleY="121000" custLinFactNeighborX="-4936" custLinFactNeighborY="81301">
        <dgm:presLayoutVars>
          <dgm:chPref val="3"/>
        </dgm:presLayoutVars>
      </dgm:prSet>
      <dgm:spPr/>
    </dgm:pt>
    <dgm:pt modelId="{52C9E463-7347-4181-B105-151A38B2B19A}" type="pres">
      <dgm:prSet presAssocID="{E4415CBE-74D4-404C-ADF9-749EC7E1B09A}" presName="level3hierChild" presStyleCnt="0"/>
      <dgm:spPr/>
    </dgm:pt>
    <dgm:pt modelId="{76FB6192-20C4-4D01-BAD8-AE8808BC5973}" type="pres">
      <dgm:prSet presAssocID="{1FB46580-5BE9-4C80-9359-4F4B001318BB}" presName="conn2-1" presStyleLbl="parChTrans1D4" presStyleIdx="2" presStyleCnt="6"/>
      <dgm:spPr/>
    </dgm:pt>
    <dgm:pt modelId="{7E3D4136-AEA1-4607-88EB-0C6280206BCA}" type="pres">
      <dgm:prSet presAssocID="{1FB46580-5BE9-4C80-9359-4F4B001318BB}" presName="connTx" presStyleLbl="parChTrans1D4" presStyleIdx="2" presStyleCnt="6"/>
      <dgm:spPr/>
    </dgm:pt>
    <dgm:pt modelId="{03D38424-4B20-4AA9-9792-D07D35C02C93}" type="pres">
      <dgm:prSet presAssocID="{00BB19E8-5E73-4854-B30F-C16A31D52616}" presName="root2" presStyleCnt="0"/>
      <dgm:spPr/>
    </dgm:pt>
    <dgm:pt modelId="{C7BD81B3-C927-4661-9969-7220F9D1A9C2}" type="pres">
      <dgm:prSet presAssocID="{00BB19E8-5E73-4854-B30F-C16A31D52616}" presName="LevelTwoTextNode" presStyleLbl="node4" presStyleIdx="2" presStyleCnt="6" custScaleY="52182" custLinFactNeighborX="-1500" custLinFactNeighborY="75001">
        <dgm:presLayoutVars>
          <dgm:chPref val="3"/>
        </dgm:presLayoutVars>
      </dgm:prSet>
      <dgm:spPr/>
    </dgm:pt>
    <dgm:pt modelId="{BBADBC80-9CFE-41A5-9D5B-814A09DDAA94}" type="pres">
      <dgm:prSet presAssocID="{00BB19E8-5E73-4854-B30F-C16A31D52616}" presName="level3hierChild" presStyleCnt="0"/>
      <dgm:spPr/>
    </dgm:pt>
    <dgm:pt modelId="{77A524D7-7735-41C2-A4BD-EDDCB138B144}" type="pres">
      <dgm:prSet presAssocID="{0974AAAF-8258-4D85-BE75-38B6E3A68767}" presName="conn2-1" presStyleLbl="parChTrans1D4" presStyleIdx="3" presStyleCnt="6"/>
      <dgm:spPr/>
    </dgm:pt>
    <dgm:pt modelId="{4A710C15-B0B5-4547-B763-E0BC2EC1A1E9}" type="pres">
      <dgm:prSet presAssocID="{0974AAAF-8258-4D85-BE75-38B6E3A68767}" presName="connTx" presStyleLbl="parChTrans1D4" presStyleIdx="3" presStyleCnt="6"/>
      <dgm:spPr/>
    </dgm:pt>
    <dgm:pt modelId="{9A3AA301-1833-415D-BBEA-13CF5889D7DE}" type="pres">
      <dgm:prSet presAssocID="{35AAE3AF-4119-483E-803F-1593ED995DFB}" presName="root2" presStyleCnt="0"/>
      <dgm:spPr/>
    </dgm:pt>
    <dgm:pt modelId="{C677F5E6-527C-4048-98B9-E5A5469BA70A}" type="pres">
      <dgm:prSet presAssocID="{35AAE3AF-4119-483E-803F-1593ED995DFB}" presName="LevelTwoTextNode" presStyleLbl="node4" presStyleIdx="3" presStyleCnt="6" custScaleY="59297" custLinFactNeighborX="-1500" custLinFactNeighborY="74689">
        <dgm:presLayoutVars>
          <dgm:chPref val="3"/>
        </dgm:presLayoutVars>
      </dgm:prSet>
      <dgm:spPr/>
    </dgm:pt>
    <dgm:pt modelId="{EA0412B7-E1E1-4362-9759-AF3917AEBCDF}" type="pres">
      <dgm:prSet presAssocID="{35AAE3AF-4119-483E-803F-1593ED995DFB}" presName="level3hierChild" presStyleCnt="0"/>
      <dgm:spPr/>
    </dgm:pt>
    <dgm:pt modelId="{F0EBCBD7-6EF3-483C-A629-D0880985B6E6}" type="pres">
      <dgm:prSet presAssocID="{ABA884CB-04EA-480C-934F-548D61F1FD2C}" presName="conn2-1" presStyleLbl="parChTrans1D4" presStyleIdx="4" presStyleCnt="6"/>
      <dgm:spPr/>
    </dgm:pt>
    <dgm:pt modelId="{2FEE9711-7E49-4993-BCF0-643B5D12243F}" type="pres">
      <dgm:prSet presAssocID="{ABA884CB-04EA-480C-934F-548D61F1FD2C}" presName="connTx" presStyleLbl="parChTrans1D4" presStyleIdx="4" presStyleCnt="6"/>
      <dgm:spPr/>
    </dgm:pt>
    <dgm:pt modelId="{FC832691-2579-488D-9007-95A0EF0C1C02}" type="pres">
      <dgm:prSet presAssocID="{2507C7E9-A870-42F6-9BFB-84EB1B4BD07B}" presName="root2" presStyleCnt="0"/>
      <dgm:spPr/>
    </dgm:pt>
    <dgm:pt modelId="{BA8DCC38-21BF-49F6-A7A2-B0E9DF46D51D}" type="pres">
      <dgm:prSet presAssocID="{2507C7E9-A870-42F6-9BFB-84EB1B4BD07B}" presName="LevelTwoTextNode" presStyleLbl="node4" presStyleIdx="4" presStyleCnt="6" custScaleY="51330" custLinFactNeighborX="-1500" custLinFactNeighborY="74674">
        <dgm:presLayoutVars>
          <dgm:chPref val="3"/>
        </dgm:presLayoutVars>
      </dgm:prSet>
      <dgm:spPr/>
    </dgm:pt>
    <dgm:pt modelId="{EB44563A-7AA1-4D8F-A945-CF214660D180}" type="pres">
      <dgm:prSet presAssocID="{2507C7E9-A870-42F6-9BFB-84EB1B4BD07B}" presName="level3hierChild" presStyleCnt="0"/>
      <dgm:spPr/>
    </dgm:pt>
    <dgm:pt modelId="{D3468666-EB1E-43A8-812D-7E3C3DA262B4}" type="pres">
      <dgm:prSet presAssocID="{C2C2A89E-AE40-4E25-A874-8A0674B1E0B1}" presName="conn2-1" presStyleLbl="parChTrans1D4" presStyleIdx="5" presStyleCnt="6"/>
      <dgm:spPr/>
    </dgm:pt>
    <dgm:pt modelId="{C7F8CBBD-60CA-43EA-BFC9-0B1B81109ED6}" type="pres">
      <dgm:prSet presAssocID="{C2C2A89E-AE40-4E25-A874-8A0674B1E0B1}" presName="connTx" presStyleLbl="parChTrans1D4" presStyleIdx="5" presStyleCnt="6"/>
      <dgm:spPr/>
    </dgm:pt>
    <dgm:pt modelId="{340DC210-DE04-423F-B804-45CCE3C24FB2}" type="pres">
      <dgm:prSet presAssocID="{87242804-2D1C-4C5D-961A-FE38D061F56A}" presName="root2" presStyleCnt="0"/>
      <dgm:spPr/>
    </dgm:pt>
    <dgm:pt modelId="{A459FD87-D9B2-4338-9768-87F9CD586B67}" type="pres">
      <dgm:prSet presAssocID="{87242804-2D1C-4C5D-961A-FE38D061F56A}" presName="LevelTwoTextNode" presStyleLbl="node4" presStyleIdx="5" presStyleCnt="6" custScaleY="55338" custLinFactNeighborX="-1500" custLinFactNeighborY="75534">
        <dgm:presLayoutVars>
          <dgm:chPref val="3"/>
        </dgm:presLayoutVars>
      </dgm:prSet>
      <dgm:spPr/>
    </dgm:pt>
    <dgm:pt modelId="{FFBB8CD8-78C5-41E7-A2ED-9E4E111243F8}" type="pres">
      <dgm:prSet presAssocID="{87242804-2D1C-4C5D-961A-FE38D061F56A}" presName="level3hierChild" presStyleCnt="0"/>
      <dgm:spPr/>
    </dgm:pt>
  </dgm:ptLst>
  <dgm:cxnLst>
    <dgm:cxn modelId="{FAC56002-3E78-4126-8D25-648542706FCF}" type="presOf" srcId="{1FB46580-5BE9-4C80-9359-4F4B001318BB}" destId="{76FB6192-20C4-4D01-BAD8-AE8808BC5973}" srcOrd="0" destOrd="0" presId="urn:microsoft.com/office/officeart/2008/layout/HorizontalMultiLevelHierarchy"/>
    <dgm:cxn modelId="{A6565810-D348-48E6-9AD4-CB95E74F78F1}" type="presOf" srcId="{ABA884CB-04EA-480C-934F-548D61F1FD2C}" destId="{2FEE9711-7E49-4993-BCF0-643B5D12243F}" srcOrd="1" destOrd="0" presId="urn:microsoft.com/office/officeart/2008/layout/HorizontalMultiLevelHierarchy"/>
    <dgm:cxn modelId="{32758B14-5CE7-4D2A-A9F5-AA654AAF1A70}" type="presOf" srcId="{C2C2A89E-AE40-4E25-A874-8A0674B1E0B1}" destId="{D3468666-EB1E-43A8-812D-7E3C3DA262B4}" srcOrd="0" destOrd="0" presId="urn:microsoft.com/office/officeart/2008/layout/HorizontalMultiLevelHierarchy"/>
    <dgm:cxn modelId="{5DA77416-0238-4933-9251-7DD0B54C5A28}" type="presOf" srcId="{70D5651B-5C35-4823-A121-6FFC7465E5C1}" destId="{5B282807-60E0-4FB9-8F4B-CE3CCC4FC791}" srcOrd="0" destOrd="0" presId="urn:microsoft.com/office/officeart/2008/layout/HorizontalMultiLevelHierarchy"/>
    <dgm:cxn modelId="{56417A1C-22B8-4BCF-A5A3-10EA22BE8D09}" srcId="{8780AAAF-BDC6-4CAB-B5BD-232AB75E9F21}" destId="{87D38F20-9A93-4CF6-A818-E096A8013D98}" srcOrd="1" destOrd="0" parTransId="{5AA5DF44-7A6B-449B-8AB0-07D1CA16DBF5}" sibTransId="{E55F1410-02CD-40FF-8CAE-85326C194B67}"/>
    <dgm:cxn modelId="{70051F24-D390-4D93-8A8F-D13DE4E0CD4A}" type="presOf" srcId="{269D0C67-18A1-46B8-8081-513211B5BC6B}" destId="{A71F2A3D-AC64-4B6F-9768-CDE7CFFEED3D}" srcOrd="0" destOrd="0" presId="urn:microsoft.com/office/officeart/2008/layout/HorizontalMultiLevelHierarchy"/>
    <dgm:cxn modelId="{CD24A125-5DEC-4B30-B183-B9836AE6C4E2}" srcId="{E4415CBE-74D4-404C-ADF9-749EC7E1B09A}" destId="{87242804-2D1C-4C5D-961A-FE38D061F56A}" srcOrd="3" destOrd="0" parTransId="{C2C2A89E-AE40-4E25-A874-8A0674B1E0B1}" sibTransId="{EFDA62B0-4362-46A1-BBE1-392BB4A2115E}"/>
    <dgm:cxn modelId="{D3977133-944A-4BA4-827B-6BBB0B6F5E3F}" type="presOf" srcId="{DF6BE749-9205-40EF-9A86-357274562575}" destId="{61D32FA7-DCB9-454C-A4D5-14517E43E94A}" srcOrd="0" destOrd="0" presId="urn:microsoft.com/office/officeart/2008/layout/HorizontalMultiLevelHierarchy"/>
    <dgm:cxn modelId="{BC7C7236-D61A-4069-B045-FE5D6D0CCB52}" srcId="{E4415CBE-74D4-404C-ADF9-749EC7E1B09A}" destId="{35AAE3AF-4119-483E-803F-1593ED995DFB}" srcOrd="1" destOrd="0" parTransId="{0974AAAF-8258-4D85-BE75-38B6E3A68767}" sibTransId="{93091BC7-7225-416C-A1B3-C27046B30174}"/>
    <dgm:cxn modelId="{81335F37-B16C-4AEC-8189-33A4E2583543}" type="presOf" srcId="{5AA5DF44-7A6B-449B-8AB0-07D1CA16DBF5}" destId="{D716AF69-0DE6-490D-B884-8F0F5A50872A}" srcOrd="0" destOrd="0" presId="urn:microsoft.com/office/officeart/2008/layout/HorizontalMultiLevelHierarchy"/>
    <dgm:cxn modelId="{7BC5F337-0975-4FF4-8C0D-30F2210970D3}" srcId="{8780AAAF-BDC6-4CAB-B5BD-232AB75E9F21}" destId="{E6BAD2C3-88AA-424E-B9CF-FA47D4BD4502}" srcOrd="0" destOrd="0" parTransId="{3A45FF5D-8EC3-4839-B3F9-BFE05A33080E}" sibTransId="{25672FDC-33A4-4502-BEFB-5A43D346856A}"/>
    <dgm:cxn modelId="{C35F9F3F-0B4A-407D-BDE9-34E54141CAD0}" type="presOf" srcId="{ABA884CB-04EA-480C-934F-548D61F1FD2C}" destId="{F0EBCBD7-6EF3-483C-A629-D0880985B6E6}" srcOrd="0" destOrd="0" presId="urn:microsoft.com/office/officeart/2008/layout/HorizontalMultiLevelHierarchy"/>
    <dgm:cxn modelId="{40AA7F5C-2F58-4B9F-9F66-8D505E08CDCB}" type="presOf" srcId="{269D0C67-18A1-46B8-8081-513211B5BC6B}" destId="{D1C2C22D-398D-4FDC-8F15-D658419215E0}" srcOrd="1" destOrd="0" presId="urn:microsoft.com/office/officeart/2008/layout/HorizontalMultiLevelHierarchy"/>
    <dgm:cxn modelId="{8E313A45-C1B8-45C5-94F3-4650EA322980}" srcId="{E4415CBE-74D4-404C-ADF9-749EC7E1B09A}" destId="{00BB19E8-5E73-4854-B30F-C16A31D52616}" srcOrd="0" destOrd="0" parTransId="{1FB46580-5BE9-4C80-9359-4F4B001318BB}" sibTransId="{C9E82EB4-2B88-4033-A4E8-3BDA3C3342C4}"/>
    <dgm:cxn modelId="{A2CCE268-6923-455D-ACF1-19C646091C98}" type="presOf" srcId="{7D268162-52C3-46F7-B9DE-017EF7892723}" destId="{1A0F74FA-0CFA-41D5-8C2D-F15519BE8949}" srcOrd="0" destOrd="0" presId="urn:microsoft.com/office/officeart/2008/layout/HorizontalMultiLevelHierarchy"/>
    <dgm:cxn modelId="{C5757B49-90C6-465E-887D-A7FEC9DCC7EF}" srcId="{97B9D701-21A2-421D-B1DB-717069F7207B}" destId="{E4415CBE-74D4-404C-ADF9-749EC7E1B09A}" srcOrd="0" destOrd="0" parTransId="{269D0C67-18A1-46B8-8081-513211B5BC6B}" sibTransId="{9EAC6EA7-ADFB-4466-97F6-12F91253975D}"/>
    <dgm:cxn modelId="{3CA7C14C-7B46-4F68-9F70-53583AC947D8}" type="presOf" srcId="{A18A8FD5-865E-4E83-B97C-9E53D8B4273A}" destId="{3B071579-33DB-4B98-A00C-91571E674A70}" srcOrd="0" destOrd="0" presId="urn:microsoft.com/office/officeart/2008/layout/HorizontalMultiLevelHierarchy"/>
    <dgm:cxn modelId="{EC4B9D51-4BC3-4694-B23D-7A8AD128564C}" type="presOf" srcId="{35AAE3AF-4119-483E-803F-1593ED995DFB}" destId="{C677F5E6-527C-4048-98B9-E5A5469BA70A}" srcOrd="0" destOrd="0" presId="urn:microsoft.com/office/officeart/2008/layout/HorizontalMultiLevelHierarchy"/>
    <dgm:cxn modelId="{8B28D571-F50A-4488-A18E-DEEA04AC2BEA}" type="presOf" srcId="{5AA5DF44-7A6B-449B-8AB0-07D1CA16DBF5}" destId="{23D0E93C-960B-4105-B310-FF680CD0EAB5}" srcOrd="1" destOrd="0" presId="urn:microsoft.com/office/officeart/2008/layout/HorizontalMultiLevelHierarchy"/>
    <dgm:cxn modelId="{94C85752-E1D7-43C8-A93C-0E8AC926487F}" type="presOf" srcId="{C2C2A89E-AE40-4E25-A874-8A0674B1E0B1}" destId="{C7F8CBBD-60CA-43EA-BFC9-0B1B81109ED6}" srcOrd="1" destOrd="0" presId="urn:microsoft.com/office/officeart/2008/layout/HorizontalMultiLevelHierarchy"/>
    <dgm:cxn modelId="{AF239158-84D2-4CF8-8BF5-869F2C193EA8}" srcId="{878730ED-5B10-4988-9503-CA590BF1ED4A}" destId="{97B9D701-21A2-421D-B1DB-717069F7207B}" srcOrd="1" destOrd="0" parTransId="{BC9A71F9-198B-4CED-97F0-2269FF9FAE6B}" sibTransId="{13915112-F550-4F3D-86D8-72291C51EA79}"/>
    <dgm:cxn modelId="{4C8C4583-3EEE-4392-9077-233E7E34BE26}" type="presOf" srcId="{BC9A71F9-198B-4CED-97F0-2269FF9FAE6B}" destId="{68125A44-B6D6-4D58-B792-F50C84590DAC}" srcOrd="0" destOrd="0" presId="urn:microsoft.com/office/officeart/2008/layout/HorizontalMultiLevelHierarchy"/>
    <dgm:cxn modelId="{3C8E6B83-DBDC-43F3-A576-03B70B3743E7}" type="presOf" srcId="{8780AAAF-BDC6-4CAB-B5BD-232AB75E9F21}" destId="{CD1022E4-B59A-4001-84C4-501B0697DFE5}" srcOrd="0" destOrd="0" presId="urn:microsoft.com/office/officeart/2008/layout/HorizontalMultiLevelHierarchy"/>
    <dgm:cxn modelId="{C7220394-5CDA-4F30-ABA6-13D0AB581E64}" type="presOf" srcId="{65EDCE72-0B78-4725-9957-A3BF175807BA}" destId="{15340430-9F6D-404A-A61E-B0B97A064583}" srcOrd="1" destOrd="0" presId="urn:microsoft.com/office/officeart/2008/layout/HorizontalMultiLevelHierarchy"/>
    <dgm:cxn modelId="{B77E109B-271A-4B02-9572-2ED757B85E88}" type="presOf" srcId="{70D5651B-5C35-4823-A121-6FFC7465E5C1}" destId="{D72F0B68-946D-4716-9F95-CB60BE02F2C7}" srcOrd="1" destOrd="0" presId="urn:microsoft.com/office/officeart/2008/layout/HorizontalMultiLevelHierarchy"/>
    <dgm:cxn modelId="{A8AA0AA6-1503-47B9-948D-FA41D0602D6B}" type="presOf" srcId="{98BA4C2D-6C3C-40A0-9B3E-2B55968D24F6}" destId="{7FA93E61-107E-4169-9097-2D26FAFE817E}" srcOrd="1" destOrd="0" presId="urn:microsoft.com/office/officeart/2008/layout/HorizontalMultiLevelHierarchy"/>
    <dgm:cxn modelId="{2896DFAD-1986-4995-82D4-78CD704D7953}" type="presOf" srcId="{2507C7E9-A870-42F6-9BFB-84EB1B4BD07B}" destId="{BA8DCC38-21BF-49F6-A7A2-B0E9DF46D51D}" srcOrd="0" destOrd="0" presId="urn:microsoft.com/office/officeart/2008/layout/HorizontalMultiLevelHierarchy"/>
    <dgm:cxn modelId="{95E33AB5-05DF-4540-ADF7-870CCCE0DDEF}" srcId="{A18A8FD5-865E-4E83-B97C-9E53D8B4273A}" destId="{878730ED-5B10-4988-9503-CA590BF1ED4A}" srcOrd="0" destOrd="0" parTransId="{C6D1E60F-D36D-48AF-BBF6-C98BD3685A5B}" sibTransId="{9B193E32-7C7C-412C-82CC-4A5143E595DC}"/>
    <dgm:cxn modelId="{8A7105BB-A02A-4E33-B1DA-11B173BE9AB2}" type="presOf" srcId="{0974AAAF-8258-4D85-BE75-38B6E3A68767}" destId="{4A710C15-B0B5-4547-B763-E0BC2EC1A1E9}" srcOrd="1" destOrd="0" presId="urn:microsoft.com/office/officeart/2008/layout/HorizontalMultiLevelHierarchy"/>
    <dgm:cxn modelId="{35E70DC0-DC7D-4688-9CCE-ADDDC4F05B06}" type="presOf" srcId="{97B9D701-21A2-421D-B1DB-717069F7207B}" destId="{9D421E3B-4F23-44E9-AF32-880769DEC863}" srcOrd="0" destOrd="0" presId="urn:microsoft.com/office/officeart/2008/layout/HorizontalMultiLevelHierarchy"/>
    <dgm:cxn modelId="{728B2DC0-6F98-47CF-928D-5D927B5363CE}" srcId="{E4415CBE-74D4-404C-ADF9-749EC7E1B09A}" destId="{2507C7E9-A870-42F6-9BFB-84EB1B4BD07B}" srcOrd="2" destOrd="0" parTransId="{ABA884CB-04EA-480C-934F-548D61F1FD2C}" sibTransId="{4A9D376A-4E5E-406D-BE8F-814BBC5E6DDD}"/>
    <dgm:cxn modelId="{797052C0-5384-470E-9E7B-C67344906141}" type="presOf" srcId="{87242804-2D1C-4C5D-961A-FE38D061F56A}" destId="{A459FD87-D9B2-4338-9768-87F9CD586B67}" srcOrd="0" destOrd="0" presId="urn:microsoft.com/office/officeart/2008/layout/HorizontalMultiLevelHierarchy"/>
    <dgm:cxn modelId="{D28711C2-4E54-472D-90A4-8C4D2A1A5B45}" type="presOf" srcId="{BC9A71F9-198B-4CED-97F0-2269FF9FAE6B}" destId="{10946424-45E3-49CD-95F5-4B925379F155}" srcOrd="1" destOrd="0" presId="urn:microsoft.com/office/officeart/2008/layout/HorizontalMultiLevelHierarchy"/>
    <dgm:cxn modelId="{EDB722CC-507E-4D0F-843E-1A6411C0A104}" type="presOf" srcId="{00BB19E8-5E73-4854-B30F-C16A31D52616}" destId="{C7BD81B3-C927-4661-9969-7220F9D1A9C2}" srcOrd="0" destOrd="0" presId="urn:microsoft.com/office/officeart/2008/layout/HorizontalMultiLevelHierarchy"/>
    <dgm:cxn modelId="{3391A3CE-2B6D-41B4-8132-C752D6B4A68A}" type="presOf" srcId="{0974AAAF-8258-4D85-BE75-38B6E3A68767}" destId="{77A524D7-7735-41C2-A4BD-EDDCB138B144}" srcOrd="0" destOrd="0" presId="urn:microsoft.com/office/officeart/2008/layout/HorizontalMultiLevelHierarchy"/>
    <dgm:cxn modelId="{FD4B83D0-DBAA-4389-A43E-B560CA5AFB6A}" type="presOf" srcId="{87D38F20-9A93-4CF6-A818-E096A8013D98}" destId="{E245FDA7-5F04-4C3F-86F5-B0DE5C3DD6A7}" srcOrd="0" destOrd="0" presId="urn:microsoft.com/office/officeart/2008/layout/HorizontalMultiLevelHierarchy"/>
    <dgm:cxn modelId="{5176A2D6-A0DB-4893-AA7D-BF94CD400FBC}" type="presOf" srcId="{3A45FF5D-8EC3-4839-B3F9-BFE05A33080E}" destId="{8A169484-D2B7-440F-9DDC-B4DDFF2B305F}" srcOrd="1" destOrd="0" presId="urn:microsoft.com/office/officeart/2008/layout/HorizontalMultiLevelHierarchy"/>
    <dgm:cxn modelId="{3F31A5DF-DE02-4B9D-8051-1841CF5587C8}" srcId="{878730ED-5B10-4988-9503-CA590BF1ED4A}" destId="{8780AAAF-BDC6-4CAB-B5BD-232AB75E9F21}" srcOrd="0" destOrd="0" parTransId="{98BA4C2D-6C3C-40A0-9B3E-2B55968D24F6}" sibTransId="{1DDCB114-5DB3-4B9A-8421-2586F36E888D}"/>
    <dgm:cxn modelId="{7C12E4E0-94CC-4D1D-8A07-F878E90C0EF5}" srcId="{E6BAD2C3-88AA-424E-B9CF-FA47D4BD4502}" destId="{7D268162-52C3-46F7-B9DE-017EF7892723}" srcOrd="0" destOrd="0" parTransId="{70D5651B-5C35-4823-A121-6FFC7465E5C1}" sibTransId="{5D982A4C-6A39-40E6-86DA-521B2A494C4D}"/>
    <dgm:cxn modelId="{45220BE5-F7E9-471A-943F-41FCB6A97241}" type="presOf" srcId="{98BA4C2D-6C3C-40A0-9B3E-2B55968D24F6}" destId="{8FD21936-1BDB-4AA7-AC80-86EFDBC9F7F9}" srcOrd="0" destOrd="0" presId="urn:microsoft.com/office/officeart/2008/layout/HorizontalMultiLevelHierarchy"/>
    <dgm:cxn modelId="{0989BAEC-15E9-46DA-BC6E-324DC9414BB1}" type="presOf" srcId="{65EDCE72-0B78-4725-9957-A3BF175807BA}" destId="{792B8992-674A-411C-9DF1-3F62AED22372}" srcOrd="0" destOrd="0" presId="urn:microsoft.com/office/officeart/2008/layout/HorizontalMultiLevelHierarchy"/>
    <dgm:cxn modelId="{8E8446F3-EB38-4567-9993-8AF968CCB282}" type="presOf" srcId="{E4415CBE-74D4-404C-ADF9-749EC7E1B09A}" destId="{1F96912D-E23A-4DED-8828-222ABE05ED28}" srcOrd="0" destOrd="0" presId="urn:microsoft.com/office/officeart/2008/layout/HorizontalMultiLevelHierarchy"/>
    <dgm:cxn modelId="{96C59FF9-5323-4B82-98EB-C0158CEC4AB7}" type="presOf" srcId="{1FB46580-5BE9-4C80-9359-4F4B001318BB}" destId="{7E3D4136-AEA1-4607-88EB-0C6280206BCA}" srcOrd="1" destOrd="0" presId="urn:microsoft.com/office/officeart/2008/layout/HorizontalMultiLevelHierarchy"/>
    <dgm:cxn modelId="{CCF83FFA-D0E3-472F-A747-0A2789DB00D1}" type="presOf" srcId="{3A45FF5D-8EC3-4839-B3F9-BFE05A33080E}" destId="{E3FDDE1C-9927-4FAF-8B2C-BCDC00E5A80C}" srcOrd="0" destOrd="0" presId="urn:microsoft.com/office/officeart/2008/layout/HorizontalMultiLevelHierarchy"/>
    <dgm:cxn modelId="{EF57B6FB-22C7-4822-8307-01C9B06DE977}" srcId="{E6BAD2C3-88AA-424E-B9CF-FA47D4BD4502}" destId="{DF6BE749-9205-40EF-9A86-357274562575}" srcOrd="1" destOrd="0" parTransId="{65EDCE72-0B78-4725-9957-A3BF175807BA}" sibTransId="{404E7F1B-6DF2-4465-9AE8-049D74595E02}"/>
    <dgm:cxn modelId="{12F61AFD-A0B4-4821-B514-F01CD9192C86}" type="presOf" srcId="{E6BAD2C3-88AA-424E-B9CF-FA47D4BD4502}" destId="{78D6EF4F-F864-49AC-A45B-CA252185997E}" srcOrd="0" destOrd="0" presId="urn:microsoft.com/office/officeart/2008/layout/HorizontalMultiLevelHierarchy"/>
    <dgm:cxn modelId="{95168CFD-2DFB-49C0-8651-74051A244002}" type="presOf" srcId="{878730ED-5B10-4988-9503-CA590BF1ED4A}" destId="{4FEFDD06-F317-41D7-B650-0747A4DEC7A7}" srcOrd="0" destOrd="0" presId="urn:microsoft.com/office/officeart/2008/layout/HorizontalMultiLevelHierarchy"/>
    <dgm:cxn modelId="{8AAAC5F5-2DAC-49AA-8A74-B70C7B48A5FA}" type="presParOf" srcId="{3B071579-33DB-4B98-A00C-91571E674A70}" destId="{80952BAE-39E4-4131-BEB1-75ADEB4C7B90}" srcOrd="0" destOrd="0" presId="urn:microsoft.com/office/officeart/2008/layout/HorizontalMultiLevelHierarchy"/>
    <dgm:cxn modelId="{12102102-7022-41CA-8178-06C4D5244577}" type="presParOf" srcId="{80952BAE-39E4-4131-BEB1-75ADEB4C7B90}" destId="{4FEFDD06-F317-41D7-B650-0747A4DEC7A7}" srcOrd="0" destOrd="0" presId="urn:microsoft.com/office/officeart/2008/layout/HorizontalMultiLevelHierarchy"/>
    <dgm:cxn modelId="{279E3065-2678-4A0E-B654-A79CF635F3E5}" type="presParOf" srcId="{80952BAE-39E4-4131-BEB1-75ADEB4C7B90}" destId="{DF895ED1-8C51-4427-96A7-5670C9D33065}" srcOrd="1" destOrd="0" presId="urn:microsoft.com/office/officeart/2008/layout/HorizontalMultiLevelHierarchy"/>
    <dgm:cxn modelId="{EF79F7B5-6237-4D0B-8080-4680EB07FD49}" type="presParOf" srcId="{DF895ED1-8C51-4427-96A7-5670C9D33065}" destId="{8FD21936-1BDB-4AA7-AC80-86EFDBC9F7F9}" srcOrd="0" destOrd="0" presId="urn:microsoft.com/office/officeart/2008/layout/HorizontalMultiLevelHierarchy"/>
    <dgm:cxn modelId="{449B08BA-E69E-464D-86DC-E377655B1925}" type="presParOf" srcId="{8FD21936-1BDB-4AA7-AC80-86EFDBC9F7F9}" destId="{7FA93E61-107E-4169-9097-2D26FAFE817E}" srcOrd="0" destOrd="0" presId="urn:microsoft.com/office/officeart/2008/layout/HorizontalMultiLevelHierarchy"/>
    <dgm:cxn modelId="{53D05633-5CB1-488B-BE9A-AC5D0B6195FD}" type="presParOf" srcId="{DF895ED1-8C51-4427-96A7-5670C9D33065}" destId="{4CC1C88F-A89D-46A0-80DC-0482BCA0C016}" srcOrd="1" destOrd="0" presId="urn:microsoft.com/office/officeart/2008/layout/HorizontalMultiLevelHierarchy"/>
    <dgm:cxn modelId="{C1ED7BA8-697B-4D5B-8FDB-7CDA543A8A36}" type="presParOf" srcId="{4CC1C88F-A89D-46A0-80DC-0482BCA0C016}" destId="{CD1022E4-B59A-4001-84C4-501B0697DFE5}" srcOrd="0" destOrd="0" presId="urn:microsoft.com/office/officeart/2008/layout/HorizontalMultiLevelHierarchy"/>
    <dgm:cxn modelId="{506FB563-2957-447C-BFEF-59D3773FCB70}" type="presParOf" srcId="{4CC1C88F-A89D-46A0-80DC-0482BCA0C016}" destId="{5AB83F88-D421-432E-BEC9-FF0E407F5721}" srcOrd="1" destOrd="0" presId="urn:microsoft.com/office/officeart/2008/layout/HorizontalMultiLevelHierarchy"/>
    <dgm:cxn modelId="{DACF3F1E-74CE-4A6C-9B9A-AD45988F843F}" type="presParOf" srcId="{5AB83F88-D421-432E-BEC9-FF0E407F5721}" destId="{E3FDDE1C-9927-4FAF-8B2C-BCDC00E5A80C}" srcOrd="0" destOrd="0" presId="urn:microsoft.com/office/officeart/2008/layout/HorizontalMultiLevelHierarchy"/>
    <dgm:cxn modelId="{47AA875C-C523-43B6-A198-655AD599407F}" type="presParOf" srcId="{E3FDDE1C-9927-4FAF-8B2C-BCDC00E5A80C}" destId="{8A169484-D2B7-440F-9DDC-B4DDFF2B305F}" srcOrd="0" destOrd="0" presId="urn:microsoft.com/office/officeart/2008/layout/HorizontalMultiLevelHierarchy"/>
    <dgm:cxn modelId="{7177250F-349A-482B-B908-E67DB834098E}" type="presParOf" srcId="{5AB83F88-D421-432E-BEC9-FF0E407F5721}" destId="{BAAA5309-3F69-4F0A-91EF-9D0FAC34758B}" srcOrd="1" destOrd="0" presId="urn:microsoft.com/office/officeart/2008/layout/HorizontalMultiLevelHierarchy"/>
    <dgm:cxn modelId="{54FF3FFC-D019-47F2-A33F-799984B5DF89}" type="presParOf" srcId="{BAAA5309-3F69-4F0A-91EF-9D0FAC34758B}" destId="{78D6EF4F-F864-49AC-A45B-CA252185997E}" srcOrd="0" destOrd="0" presId="urn:microsoft.com/office/officeart/2008/layout/HorizontalMultiLevelHierarchy"/>
    <dgm:cxn modelId="{B44F6D52-8DFF-4B49-9E2A-FFFF44B973F2}" type="presParOf" srcId="{BAAA5309-3F69-4F0A-91EF-9D0FAC34758B}" destId="{152D6A22-B648-4DF5-B8CA-8F7BEAD02130}" srcOrd="1" destOrd="0" presId="urn:microsoft.com/office/officeart/2008/layout/HorizontalMultiLevelHierarchy"/>
    <dgm:cxn modelId="{3CD9E01B-B4A8-47A3-A7D4-80B24A0AB5B3}" type="presParOf" srcId="{152D6A22-B648-4DF5-B8CA-8F7BEAD02130}" destId="{5B282807-60E0-4FB9-8F4B-CE3CCC4FC791}" srcOrd="0" destOrd="0" presId="urn:microsoft.com/office/officeart/2008/layout/HorizontalMultiLevelHierarchy"/>
    <dgm:cxn modelId="{10E04085-5314-4EA0-AC8F-F46697D86181}" type="presParOf" srcId="{5B282807-60E0-4FB9-8F4B-CE3CCC4FC791}" destId="{D72F0B68-946D-4716-9F95-CB60BE02F2C7}" srcOrd="0" destOrd="0" presId="urn:microsoft.com/office/officeart/2008/layout/HorizontalMultiLevelHierarchy"/>
    <dgm:cxn modelId="{AAB865AD-A0E0-447C-AA33-C0DEE718C930}" type="presParOf" srcId="{152D6A22-B648-4DF5-B8CA-8F7BEAD02130}" destId="{6685494D-3DDD-42C3-9790-A3709FFD4953}" srcOrd="1" destOrd="0" presId="urn:microsoft.com/office/officeart/2008/layout/HorizontalMultiLevelHierarchy"/>
    <dgm:cxn modelId="{7054F958-1850-4F87-A45D-AE0D52FD6111}" type="presParOf" srcId="{6685494D-3DDD-42C3-9790-A3709FFD4953}" destId="{1A0F74FA-0CFA-41D5-8C2D-F15519BE8949}" srcOrd="0" destOrd="0" presId="urn:microsoft.com/office/officeart/2008/layout/HorizontalMultiLevelHierarchy"/>
    <dgm:cxn modelId="{D91E7D0C-160E-4FED-8C8F-AA3E464ABF6D}" type="presParOf" srcId="{6685494D-3DDD-42C3-9790-A3709FFD4953}" destId="{45D16C31-3B2D-4B99-B2AA-5DD8F31B4033}" srcOrd="1" destOrd="0" presId="urn:microsoft.com/office/officeart/2008/layout/HorizontalMultiLevelHierarchy"/>
    <dgm:cxn modelId="{11320301-0718-4C88-B1A2-4A277CE3DBD3}" type="presParOf" srcId="{152D6A22-B648-4DF5-B8CA-8F7BEAD02130}" destId="{792B8992-674A-411C-9DF1-3F62AED22372}" srcOrd="2" destOrd="0" presId="urn:microsoft.com/office/officeart/2008/layout/HorizontalMultiLevelHierarchy"/>
    <dgm:cxn modelId="{97DBFADA-CCF2-4706-9E04-D4067C6439A0}" type="presParOf" srcId="{792B8992-674A-411C-9DF1-3F62AED22372}" destId="{15340430-9F6D-404A-A61E-B0B97A064583}" srcOrd="0" destOrd="0" presId="urn:microsoft.com/office/officeart/2008/layout/HorizontalMultiLevelHierarchy"/>
    <dgm:cxn modelId="{0CC81614-0BCF-496D-A0A6-12E3A61262E9}" type="presParOf" srcId="{152D6A22-B648-4DF5-B8CA-8F7BEAD02130}" destId="{FAEED909-3EC3-4A17-9BBA-666160EA8854}" srcOrd="3" destOrd="0" presId="urn:microsoft.com/office/officeart/2008/layout/HorizontalMultiLevelHierarchy"/>
    <dgm:cxn modelId="{754E783D-ADA0-4119-BBFC-D6437B689A77}" type="presParOf" srcId="{FAEED909-3EC3-4A17-9BBA-666160EA8854}" destId="{61D32FA7-DCB9-454C-A4D5-14517E43E94A}" srcOrd="0" destOrd="0" presId="urn:microsoft.com/office/officeart/2008/layout/HorizontalMultiLevelHierarchy"/>
    <dgm:cxn modelId="{34E541C6-1DD5-43D4-870A-A8BD6116A42B}" type="presParOf" srcId="{FAEED909-3EC3-4A17-9BBA-666160EA8854}" destId="{085EDCED-1FEB-4A61-82EA-03F167F353C8}" srcOrd="1" destOrd="0" presId="urn:microsoft.com/office/officeart/2008/layout/HorizontalMultiLevelHierarchy"/>
    <dgm:cxn modelId="{BF349D2A-81A2-41F8-8A0E-BE824A73CD0A}" type="presParOf" srcId="{5AB83F88-D421-432E-BEC9-FF0E407F5721}" destId="{D716AF69-0DE6-490D-B884-8F0F5A50872A}" srcOrd="2" destOrd="0" presId="urn:microsoft.com/office/officeart/2008/layout/HorizontalMultiLevelHierarchy"/>
    <dgm:cxn modelId="{111FFD30-689E-45D5-86FF-E86913FE06EF}" type="presParOf" srcId="{D716AF69-0DE6-490D-B884-8F0F5A50872A}" destId="{23D0E93C-960B-4105-B310-FF680CD0EAB5}" srcOrd="0" destOrd="0" presId="urn:microsoft.com/office/officeart/2008/layout/HorizontalMultiLevelHierarchy"/>
    <dgm:cxn modelId="{00AD10F0-3F1C-46FA-9303-DBCB5EAFF1C0}" type="presParOf" srcId="{5AB83F88-D421-432E-BEC9-FF0E407F5721}" destId="{F30DFDD0-7FF6-4982-9B1B-E1EBAD5EFD6B}" srcOrd="3" destOrd="0" presId="urn:microsoft.com/office/officeart/2008/layout/HorizontalMultiLevelHierarchy"/>
    <dgm:cxn modelId="{1DA12B09-AFC8-41A2-9E6F-3685846E248A}" type="presParOf" srcId="{F30DFDD0-7FF6-4982-9B1B-E1EBAD5EFD6B}" destId="{E245FDA7-5F04-4C3F-86F5-B0DE5C3DD6A7}" srcOrd="0" destOrd="0" presId="urn:microsoft.com/office/officeart/2008/layout/HorizontalMultiLevelHierarchy"/>
    <dgm:cxn modelId="{DD714BD2-D8AA-4F7F-AEC5-F3A86EEA3A19}" type="presParOf" srcId="{F30DFDD0-7FF6-4982-9B1B-E1EBAD5EFD6B}" destId="{C67AB877-3CC6-4232-ADD2-2C67298DABF5}" srcOrd="1" destOrd="0" presId="urn:microsoft.com/office/officeart/2008/layout/HorizontalMultiLevelHierarchy"/>
    <dgm:cxn modelId="{314DA732-659E-4519-9154-8D5138A14DD4}" type="presParOf" srcId="{DF895ED1-8C51-4427-96A7-5670C9D33065}" destId="{68125A44-B6D6-4D58-B792-F50C84590DAC}" srcOrd="2" destOrd="0" presId="urn:microsoft.com/office/officeart/2008/layout/HorizontalMultiLevelHierarchy"/>
    <dgm:cxn modelId="{CB0AE1A7-1470-4792-8188-09EC35EE84AB}" type="presParOf" srcId="{68125A44-B6D6-4D58-B792-F50C84590DAC}" destId="{10946424-45E3-49CD-95F5-4B925379F155}" srcOrd="0" destOrd="0" presId="urn:microsoft.com/office/officeart/2008/layout/HorizontalMultiLevelHierarchy"/>
    <dgm:cxn modelId="{C782BBAB-0B4F-4150-BA5E-1344086093A1}" type="presParOf" srcId="{DF895ED1-8C51-4427-96A7-5670C9D33065}" destId="{1005C39F-013C-4FD4-8137-C3274BAC8F8D}" srcOrd="3" destOrd="0" presId="urn:microsoft.com/office/officeart/2008/layout/HorizontalMultiLevelHierarchy"/>
    <dgm:cxn modelId="{19AC6A66-F700-4EBC-B171-1F3B08435A56}" type="presParOf" srcId="{1005C39F-013C-4FD4-8137-C3274BAC8F8D}" destId="{9D421E3B-4F23-44E9-AF32-880769DEC863}" srcOrd="0" destOrd="0" presId="urn:microsoft.com/office/officeart/2008/layout/HorizontalMultiLevelHierarchy"/>
    <dgm:cxn modelId="{0C6ED9C6-430B-4787-B8D4-DFD94E612351}" type="presParOf" srcId="{1005C39F-013C-4FD4-8137-C3274BAC8F8D}" destId="{55B68F70-8C56-4A43-8150-64AA09C6772D}" srcOrd="1" destOrd="0" presId="urn:microsoft.com/office/officeart/2008/layout/HorizontalMultiLevelHierarchy"/>
    <dgm:cxn modelId="{DC96D507-05EB-433A-AF5F-6271980AFF17}" type="presParOf" srcId="{55B68F70-8C56-4A43-8150-64AA09C6772D}" destId="{A71F2A3D-AC64-4B6F-9768-CDE7CFFEED3D}" srcOrd="0" destOrd="0" presId="urn:microsoft.com/office/officeart/2008/layout/HorizontalMultiLevelHierarchy"/>
    <dgm:cxn modelId="{B72DDF5F-48F0-484B-806F-871F8C18133F}" type="presParOf" srcId="{A71F2A3D-AC64-4B6F-9768-CDE7CFFEED3D}" destId="{D1C2C22D-398D-4FDC-8F15-D658419215E0}" srcOrd="0" destOrd="0" presId="urn:microsoft.com/office/officeart/2008/layout/HorizontalMultiLevelHierarchy"/>
    <dgm:cxn modelId="{2C0F6575-FAD7-46B3-804D-C15C57A81AB3}" type="presParOf" srcId="{55B68F70-8C56-4A43-8150-64AA09C6772D}" destId="{DA142E74-0691-4FCF-8BC9-0ACF709C0AA4}" srcOrd="1" destOrd="0" presId="urn:microsoft.com/office/officeart/2008/layout/HorizontalMultiLevelHierarchy"/>
    <dgm:cxn modelId="{003F1FA5-EDAC-4770-834B-4B963A427D65}" type="presParOf" srcId="{DA142E74-0691-4FCF-8BC9-0ACF709C0AA4}" destId="{1F96912D-E23A-4DED-8828-222ABE05ED28}" srcOrd="0" destOrd="0" presId="urn:microsoft.com/office/officeart/2008/layout/HorizontalMultiLevelHierarchy"/>
    <dgm:cxn modelId="{F7F1877D-1218-4433-B016-B7611853F743}" type="presParOf" srcId="{DA142E74-0691-4FCF-8BC9-0ACF709C0AA4}" destId="{52C9E463-7347-4181-B105-151A38B2B19A}" srcOrd="1" destOrd="0" presId="urn:microsoft.com/office/officeart/2008/layout/HorizontalMultiLevelHierarchy"/>
    <dgm:cxn modelId="{AB1FF52A-ED24-467F-B372-ED053AFE64E5}" type="presParOf" srcId="{52C9E463-7347-4181-B105-151A38B2B19A}" destId="{76FB6192-20C4-4D01-BAD8-AE8808BC5973}" srcOrd="0" destOrd="0" presId="urn:microsoft.com/office/officeart/2008/layout/HorizontalMultiLevelHierarchy"/>
    <dgm:cxn modelId="{95071BD6-95D2-4A04-93A2-6B7F43C22641}" type="presParOf" srcId="{76FB6192-20C4-4D01-BAD8-AE8808BC5973}" destId="{7E3D4136-AEA1-4607-88EB-0C6280206BCA}" srcOrd="0" destOrd="0" presId="urn:microsoft.com/office/officeart/2008/layout/HorizontalMultiLevelHierarchy"/>
    <dgm:cxn modelId="{0A0F9900-E23F-488F-B71F-8C4CEBD0BBD3}" type="presParOf" srcId="{52C9E463-7347-4181-B105-151A38B2B19A}" destId="{03D38424-4B20-4AA9-9792-D07D35C02C93}" srcOrd="1" destOrd="0" presId="urn:microsoft.com/office/officeart/2008/layout/HorizontalMultiLevelHierarchy"/>
    <dgm:cxn modelId="{A4DBCAFD-9F57-4781-9692-FE03C1B4246C}" type="presParOf" srcId="{03D38424-4B20-4AA9-9792-D07D35C02C93}" destId="{C7BD81B3-C927-4661-9969-7220F9D1A9C2}" srcOrd="0" destOrd="0" presId="urn:microsoft.com/office/officeart/2008/layout/HorizontalMultiLevelHierarchy"/>
    <dgm:cxn modelId="{5865EE9D-D23C-43B6-A73D-80D074023128}" type="presParOf" srcId="{03D38424-4B20-4AA9-9792-D07D35C02C93}" destId="{BBADBC80-9CFE-41A5-9D5B-814A09DDAA94}" srcOrd="1" destOrd="0" presId="urn:microsoft.com/office/officeart/2008/layout/HorizontalMultiLevelHierarchy"/>
    <dgm:cxn modelId="{4446D3D4-E799-4CA9-B9FD-EAFA50BA7255}" type="presParOf" srcId="{52C9E463-7347-4181-B105-151A38B2B19A}" destId="{77A524D7-7735-41C2-A4BD-EDDCB138B144}" srcOrd="2" destOrd="0" presId="urn:microsoft.com/office/officeart/2008/layout/HorizontalMultiLevelHierarchy"/>
    <dgm:cxn modelId="{1260746B-EC95-40D9-A3C0-AF61D8D72971}" type="presParOf" srcId="{77A524D7-7735-41C2-A4BD-EDDCB138B144}" destId="{4A710C15-B0B5-4547-B763-E0BC2EC1A1E9}" srcOrd="0" destOrd="0" presId="urn:microsoft.com/office/officeart/2008/layout/HorizontalMultiLevelHierarchy"/>
    <dgm:cxn modelId="{C00F49B7-3A2B-42CB-B0B6-4769BBF415FB}" type="presParOf" srcId="{52C9E463-7347-4181-B105-151A38B2B19A}" destId="{9A3AA301-1833-415D-BBEA-13CF5889D7DE}" srcOrd="3" destOrd="0" presId="urn:microsoft.com/office/officeart/2008/layout/HorizontalMultiLevelHierarchy"/>
    <dgm:cxn modelId="{028E1BE5-B012-46C7-B41D-DCE771731D21}" type="presParOf" srcId="{9A3AA301-1833-415D-BBEA-13CF5889D7DE}" destId="{C677F5E6-527C-4048-98B9-E5A5469BA70A}" srcOrd="0" destOrd="0" presId="urn:microsoft.com/office/officeart/2008/layout/HorizontalMultiLevelHierarchy"/>
    <dgm:cxn modelId="{B0AFD1CC-77DB-404D-8569-CAFBF3877A53}" type="presParOf" srcId="{9A3AA301-1833-415D-BBEA-13CF5889D7DE}" destId="{EA0412B7-E1E1-4362-9759-AF3917AEBCDF}" srcOrd="1" destOrd="0" presId="urn:microsoft.com/office/officeart/2008/layout/HorizontalMultiLevelHierarchy"/>
    <dgm:cxn modelId="{584411DB-7B86-43C3-BF67-C988D7882529}" type="presParOf" srcId="{52C9E463-7347-4181-B105-151A38B2B19A}" destId="{F0EBCBD7-6EF3-483C-A629-D0880985B6E6}" srcOrd="4" destOrd="0" presId="urn:microsoft.com/office/officeart/2008/layout/HorizontalMultiLevelHierarchy"/>
    <dgm:cxn modelId="{CDBC17DC-5263-49AB-82D8-07A9E26E5C09}" type="presParOf" srcId="{F0EBCBD7-6EF3-483C-A629-D0880985B6E6}" destId="{2FEE9711-7E49-4993-BCF0-643B5D12243F}" srcOrd="0" destOrd="0" presId="urn:microsoft.com/office/officeart/2008/layout/HorizontalMultiLevelHierarchy"/>
    <dgm:cxn modelId="{0C005C8C-7681-4FDE-B022-8B106C997EF2}" type="presParOf" srcId="{52C9E463-7347-4181-B105-151A38B2B19A}" destId="{FC832691-2579-488D-9007-95A0EF0C1C02}" srcOrd="5" destOrd="0" presId="urn:microsoft.com/office/officeart/2008/layout/HorizontalMultiLevelHierarchy"/>
    <dgm:cxn modelId="{7274A729-34F0-4D0A-8060-4D3BA31248DB}" type="presParOf" srcId="{FC832691-2579-488D-9007-95A0EF0C1C02}" destId="{BA8DCC38-21BF-49F6-A7A2-B0E9DF46D51D}" srcOrd="0" destOrd="0" presId="urn:microsoft.com/office/officeart/2008/layout/HorizontalMultiLevelHierarchy"/>
    <dgm:cxn modelId="{D13F2768-B5AA-43D9-94B8-635BCAE8BE5D}" type="presParOf" srcId="{FC832691-2579-488D-9007-95A0EF0C1C02}" destId="{EB44563A-7AA1-4D8F-A945-CF214660D180}" srcOrd="1" destOrd="0" presId="urn:microsoft.com/office/officeart/2008/layout/HorizontalMultiLevelHierarchy"/>
    <dgm:cxn modelId="{5A05A9A9-6300-4E3A-A25D-8B4A97DC1820}" type="presParOf" srcId="{52C9E463-7347-4181-B105-151A38B2B19A}" destId="{D3468666-EB1E-43A8-812D-7E3C3DA262B4}" srcOrd="6" destOrd="0" presId="urn:microsoft.com/office/officeart/2008/layout/HorizontalMultiLevelHierarchy"/>
    <dgm:cxn modelId="{6A4F4148-68C4-4E8A-8177-E35804D3D627}" type="presParOf" srcId="{D3468666-EB1E-43A8-812D-7E3C3DA262B4}" destId="{C7F8CBBD-60CA-43EA-BFC9-0B1B81109ED6}" srcOrd="0" destOrd="0" presId="urn:microsoft.com/office/officeart/2008/layout/HorizontalMultiLevelHierarchy"/>
    <dgm:cxn modelId="{5D3AF0DE-0E97-4353-BE4B-F417E3102719}" type="presParOf" srcId="{52C9E463-7347-4181-B105-151A38B2B19A}" destId="{340DC210-DE04-423F-B804-45CCE3C24FB2}" srcOrd="7" destOrd="0" presId="urn:microsoft.com/office/officeart/2008/layout/HorizontalMultiLevelHierarchy"/>
    <dgm:cxn modelId="{EB2D664F-E5B1-453D-A132-860181F23ED7}" type="presParOf" srcId="{340DC210-DE04-423F-B804-45CCE3C24FB2}" destId="{A459FD87-D9B2-4338-9768-87F9CD586B67}" srcOrd="0" destOrd="0" presId="urn:microsoft.com/office/officeart/2008/layout/HorizontalMultiLevelHierarchy"/>
    <dgm:cxn modelId="{3434D0A5-33B6-4757-8E1D-5DFD816E2D36}" type="presParOf" srcId="{340DC210-DE04-423F-B804-45CCE3C24FB2}" destId="{FFBB8CD8-78C5-41E7-A2ED-9E4E111243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D8C283-0CED-4606-B7EE-47F89DA5FB64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917EA36-C0CF-4C0E-B077-2C4D2E80778B}">
      <dgm:prSet custT="1"/>
      <dgm:spPr>
        <a:solidFill>
          <a:srgbClr val="0091FE"/>
        </a:solidFill>
      </dgm:spPr>
      <dgm:t>
        <a:bodyPr/>
        <a:lstStyle/>
        <a:p>
          <a:pPr rtl="0"/>
          <a:r>
            <a:rPr lang="es-ES" sz="1800" dirty="0"/>
            <a:t>Lengua oficial de 18 repúblicas iberoamericanas.</a:t>
          </a:r>
        </a:p>
      </dgm:t>
    </dgm:pt>
    <dgm:pt modelId="{A2ED8311-3280-4ADF-A307-ACCAD52CA2D1}" type="parTrans" cxnId="{5645FBFF-739C-446E-9C8E-B241C807B4B1}">
      <dgm:prSet/>
      <dgm:spPr/>
      <dgm:t>
        <a:bodyPr/>
        <a:lstStyle/>
        <a:p>
          <a:endParaRPr lang="es-ES" sz="2000"/>
        </a:p>
      </dgm:t>
    </dgm:pt>
    <dgm:pt modelId="{E27E97EA-0E3F-4C2F-88F7-B6BA1C50677A}" type="sibTrans" cxnId="{5645FBFF-739C-446E-9C8E-B241C807B4B1}">
      <dgm:prSet/>
      <dgm:spPr/>
      <dgm:t>
        <a:bodyPr/>
        <a:lstStyle/>
        <a:p>
          <a:endParaRPr lang="es-ES" sz="2000"/>
        </a:p>
      </dgm:t>
    </dgm:pt>
    <dgm:pt modelId="{203E85EA-A99F-46ED-B1BF-8B09E4575A1D}" type="pres">
      <dgm:prSet presAssocID="{0BD8C283-0CED-4606-B7EE-47F89DA5FB64}" presName="linear" presStyleCnt="0">
        <dgm:presLayoutVars>
          <dgm:animLvl val="lvl"/>
          <dgm:resizeHandles val="exact"/>
        </dgm:presLayoutVars>
      </dgm:prSet>
      <dgm:spPr/>
    </dgm:pt>
    <dgm:pt modelId="{3A760051-DD37-44F6-9490-DAD063A8A73A}" type="pres">
      <dgm:prSet presAssocID="{D917EA36-C0CF-4C0E-B077-2C4D2E8077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2CFEE5E-84FE-4AC5-BF74-DAEC1B64B07C}" type="presOf" srcId="{0BD8C283-0CED-4606-B7EE-47F89DA5FB64}" destId="{203E85EA-A99F-46ED-B1BF-8B09E4575A1D}" srcOrd="0" destOrd="0" presId="urn:microsoft.com/office/officeart/2005/8/layout/vList2"/>
    <dgm:cxn modelId="{1C3AD5DA-6AC2-45F7-9C02-E5B19DA20EFB}" type="presOf" srcId="{D917EA36-C0CF-4C0E-B077-2C4D2E80778B}" destId="{3A760051-DD37-44F6-9490-DAD063A8A73A}" srcOrd="0" destOrd="0" presId="urn:microsoft.com/office/officeart/2005/8/layout/vList2"/>
    <dgm:cxn modelId="{5645FBFF-739C-446E-9C8E-B241C807B4B1}" srcId="{0BD8C283-0CED-4606-B7EE-47F89DA5FB64}" destId="{D917EA36-C0CF-4C0E-B077-2C4D2E80778B}" srcOrd="0" destOrd="0" parTransId="{A2ED8311-3280-4ADF-A307-ACCAD52CA2D1}" sibTransId="{E27E97EA-0E3F-4C2F-88F7-B6BA1C50677A}"/>
    <dgm:cxn modelId="{A0D9A851-265B-4929-8961-F49018B76E3E}" type="presParOf" srcId="{203E85EA-A99F-46ED-B1BF-8B09E4575A1D}" destId="{3A760051-DD37-44F6-9490-DAD063A8A73A}" srcOrd="0" destOrd="0" presId="urn:microsoft.com/office/officeart/2005/8/layout/vList2"/>
  </dgm:cxnLst>
  <dgm:bg>
    <a:solidFill>
      <a:srgbClr val="0091FE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54609B-9788-40DC-A4C6-49137CBBAC5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3BFE8F-20B7-41A1-89B0-64C260C2E360}">
      <dgm:prSet custT="1"/>
      <dgm:spPr>
        <a:solidFill>
          <a:srgbClr val="0091FE"/>
        </a:solidFill>
      </dgm:spPr>
      <dgm:t>
        <a:bodyPr/>
        <a:lstStyle/>
        <a:p>
          <a:pPr rtl="0"/>
          <a:r>
            <a:rPr lang="es-ES" sz="1800" dirty="0"/>
            <a:t>Convive con el inglés en algunos estados de EE. UU., en Puerto Rico y en algunas islas de las Antillas.</a:t>
          </a:r>
        </a:p>
      </dgm:t>
    </dgm:pt>
    <dgm:pt modelId="{906FDA18-F706-4D97-8BA3-3E3C0E2797B5}" type="parTrans" cxnId="{4D74C82C-C44D-4307-91D4-913150E7820A}">
      <dgm:prSet/>
      <dgm:spPr/>
      <dgm:t>
        <a:bodyPr/>
        <a:lstStyle/>
        <a:p>
          <a:endParaRPr lang="es-ES"/>
        </a:p>
      </dgm:t>
    </dgm:pt>
    <dgm:pt modelId="{350AC27A-8A36-4C32-A781-B4A7EF7893EB}" type="sibTrans" cxnId="{4D74C82C-C44D-4307-91D4-913150E7820A}">
      <dgm:prSet/>
      <dgm:spPr/>
      <dgm:t>
        <a:bodyPr/>
        <a:lstStyle/>
        <a:p>
          <a:endParaRPr lang="es-ES"/>
        </a:p>
      </dgm:t>
    </dgm:pt>
    <dgm:pt modelId="{32181AD0-67F4-4E4B-86DB-FD5A659FF4F8}" type="pres">
      <dgm:prSet presAssocID="{8B54609B-9788-40DC-A4C6-49137CBBAC57}" presName="linear" presStyleCnt="0">
        <dgm:presLayoutVars>
          <dgm:animLvl val="lvl"/>
          <dgm:resizeHandles val="exact"/>
        </dgm:presLayoutVars>
      </dgm:prSet>
      <dgm:spPr/>
    </dgm:pt>
    <dgm:pt modelId="{2BFCB385-A17F-4DFF-9A0B-6B9B70366AA5}" type="pres">
      <dgm:prSet presAssocID="{513BFE8F-20B7-41A1-89B0-64C260C2E36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D74C82C-C44D-4307-91D4-913150E7820A}" srcId="{8B54609B-9788-40DC-A4C6-49137CBBAC57}" destId="{513BFE8F-20B7-41A1-89B0-64C260C2E360}" srcOrd="0" destOrd="0" parTransId="{906FDA18-F706-4D97-8BA3-3E3C0E2797B5}" sibTransId="{350AC27A-8A36-4C32-A781-B4A7EF7893EB}"/>
    <dgm:cxn modelId="{7E28AB8A-D692-43EC-8762-7F28D7E6B64F}" type="presOf" srcId="{513BFE8F-20B7-41A1-89B0-64C260C2E360}" destId="{2BFCB385-A17F-4DFF-9A0B-6B9B70366AA5}" srcOrd="0" destOrd="0" presId="urn:microsoft.com/office/officeart/2005/8/layout/vList2"/>
    <dgm:cxn modelId="{2EF2BBCA-07C6-4B0B-9CFC-175691B3F17A}" type="presOf" srcId="{8B54609B-9788-40DC-A4C6-49137CBBAC57}" destId="{32181AD0-67F4-4E4B-86DB-FD5A659FF4F8}" srcOrd="0" destOrd="0" presId="urn:microsoft.com/office/officeart/2005/8/layout/vList2"/>
    <dgm:cxn modelId="{EF875F35-46F3-487F-A718-3BA6FD34C53A}" type="presParOf" srcId="{32181AD0-67F4-4E4B-86DB-FD5A659FF4F8}" destId="{2BFCB385-A17F-4DFF-9A0B-6B9B70366A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BBC39F-BC70-498D-82B2-015CE3C04884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F73FE1-20F4-42C0-8788-EFAE7E51BF5F}">
      <dgm:prSet custT="1"/>
      <dgm:spPr>
        <a:solidFill>
          <a:srgbClr val="0091FE"/>
        </a:solidFill>
      </dgm:spPr>
      <dgm:t>
        <a:bodyPr/>
        <a:lstStyle/>
        <a:p>
          <a:pPr rtl="0"/>
          <a:r>
            <a:rPr lang="es-ES" sz="2000" dirty="0"/>
            <a:t>Convive con lenguas indígenas.</a:t>
          </a:r>
        </a:p>
      </dgm:t>
    </dgm:pt>
    <dgm:pt modelId="{09A80977-E8B8-478C-B6FE-D485537DFFF7}" type="parTrans" cxnId="{7A6586D2-7446-4E2C-9DD1-CCAAF991AF1B}">
      <dgm:prSet/>
      <dgm:spPr/>
      <dgm:t>
        <a:bodyPr/>
        <a:lstStyle/>
        <a:p>
          <a:endParaRPr lang="es-ES"/>
        </a:p>
      </dgm:t>
    </dgm:pt>
    <dgm:pt modelId="{94AE4CBD-E245-466A-8C21-7F7EF3E22B43}" type="sibTrans" cxnId="{7A6586D2-7446-4E2C-9DD1-CCAAF991AF1B}">
      <dgm:prSet/>
      <dgm:spPr/>
      <dgm:t>
        <a:bodyPr/>
        <a:lstStyle/>
        <a:p>
          <a:endParaRPr lang="es-ES"/>
        </a:p>
      </dgm:t>
    </dgm:pt>
    <dgm:pt modelId="{A8539B7B-E115-492A-8D4E-E997622C636F}" type="pres">
      <dgm:prSet presAssocID="{B3BBC39F-BC70-498D-82B2-015CE3C04884}" presName="outerComposite" presStyleCnt="0">
        <dgm:presLayoutVars>
          <dgm:chMax val="5"/>
          <dgm:dir/>
          <dgm:resizeHandles val="exact"/>
        </dgm:presLayoutVars>
      </dgm:prSet>
      <dgm:spPr/>
    </dgm:pt>
    <dgm:pt modelId="{DD41D356-CB76-420C-9379-5B3634280C85}" type="pres">
      <dgm:prSet presAssocID="{B3BBC39F-BC70-498D-82B2-015CE3C04884}" presName="dummyMaxCanvas" presStyleCnt="0">
        <dgm:presLayoutVars/>
      </dgm:prSet>
      <dgm:spPr/>
    </dgm:pt>
    <dgm:pt modelId="{1388858B-9141-45FA-A987-76B6FF53BE48}" type="pres">
      <dgm:prSet presAssocID="{B3BBC39F-BC70-498D-82B2-015CE3C04884}" presName="OneNode_1" presStyleLbl="node1" presStyleIdx="0" presStyleCnt="1" custScaleY="167407">
        <dgm:presLayoutVars>
          <dgm:bulletEnabled val="1"/>
        </dgm:presLayoutVars>
      </dgm:prSet>
      <dgm:spPr/>
    </dgm:pt>
  </dgm:ptLst>
  <dgm:cxnLst>
    <dgm:cxn modelId="{1D3A9375-8637-480D-8090-9433FF111C10}" type="presOf" srcId="{B6F73FE1-20F4-42C0-8788-EFAE7E51BF5F}" destId="{1388858B-9141-45FA-A987-76B6FF53BE48}" srcOrd="0" destOrd="0" presId="urn:microsoft.com/office/officeart/2005/8/layout/vProcess5"/>
    <dgm:cxn modelId="{7A6586D2-7446-4E2C-9DD1-CCAAF991AF1B}" srcId="{B3BBC39F-BC70-498D-82B2-015CE3C04884}" destId="{B6F73FE1-20F4-42C0-8788-EFAE7E51BF5F}" srcOrd="0" destOrd="0" parTransId="{09A80977-E8B8-478C-B6FE-D485537DFFF7}" sibTransId="{94AE4CBD-E245-466A-8C21-7F7EF3E22B43}"/>
    <dgm:cxn modelId="{7FFEA9D9-EB0B-4D64-B34A-4A34D2900CD4}" type="presOf" srcId="{B3BBC39F-BC70-498D-82B2-015CE3C04884}" destId="{A8539B7B-E115-492A-8D4E-E997622C636F}" srcOrd="0" destOrd="0" presId="urn:microsoft.com/office/officeart/2005/8/layout/vProcess5"/>
    <dgm:cxn modelId="{9BC4F33C-03D4-4490-88D8-8C1778A05048}" type="presParOf" srcId="{A8539B7B-E115-492A-8D4E-E997622C636F}" destId="{DD41D356-CB76-420C-9379-5B3634280C85}" srcOrd="0" destOrd="0" presId="urn:microsoft.com/office/officeart/2005/8/layout/vProcess5"/>
    <dgm:cxn modelId="{1CC0E950-4217-4FDE-9B21-67C3BACD3B3C}" type="presParOf" srcId="{A8539B7B-E115-492A-8D4E-E997622C636F}" destId="{1388858B-9141-45FA-A987-76B6FF53BE48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D14EB-007C-437A-B0C0-3B1322F186FD}">
      <dsp:nvSpPr>
        <dsp:cNvPr id="0" name=""/>
        <dsp:cNvSpPr/>
      </dsp:nvSpPr>
      <dsp:spPr>
        <a:xfrm>
          <a:off x="1866382" y="1187355"/>
          <a:ext cx="2447779" cy="1587728"/>
        </a:xfrm>
        <a:prstGeom prst="ellipse">
          <a:avLst/>
        </a:prstGeom>
        <a:solidFill>
          <a:srgbClr val="EE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>
              <a:solidFill>
                <a:schemeClr val="bg1"/>
              </a:solidFill>
            </a:rPr>
            <a:t>Texto narrativo</a:t>
          </a:r>
        </a:p>
      </dsp:txBody>
      <dsp:txXfrm>
        <a:off x="2224851" y="1419872"/>
        <a:ext cx="1730841" cy="1122694"/>
      </dsp:txXfrm>
    </dsp:sp>
    <dsp:sp modelId="{A9B3FD33-0E04-4EB5-82E2-8522E80D565C}">
      <dsp:nvSpPr>
        <dsp:cNvPr id="0" name=""/>
        <dsp:cNvSpPr/>
      </dsp:nvSpPr>
      <dsp:spPr>
        <a:xfrm rot="5400000" flipH="1" flipV="1">
          <a:off x="2939395" y="987491"/>
          <a:ext cx="334622" cy="68485"/>
        </a:xfrm>
        <a:prstGeom prst="rightArrow">
          <a:avLst>
            <a:gd name="adj1" fmla="val 60000"/>
            <a:gd name="adj2" fmla="val 50000"/>
          </a:avLst>
        </a:prstGeom>
        <a:solidFill>
          <a:srgbClr val="EE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bg1"/>
            </a:solidFill>
          </a:endParaRPr>
        </a:p>
      </dsp:txBody>
      <dsp:txXfrm rot="10800000">
        <a:off x="2949668" y="1011461"/>
        <a:ext cx="314077" cy="41091"/>
      </dsp:txXfrm>
    </dsp:sp>
    <dsp:sp modelId="{F9CC0541-3FF4-4783-803D-23200EF5BDEE}">
      <dsp:nvSpPr>
        <dsp:cNvPr id="0" name=""/>
        <dsp:cNvSpPr/>
      </dsp:nvSpPr>
      <dsp:spPr>
        <a:xfrm>
          <a:off x="2204040" y="56378"/>
          <a:ext cx="1824881" cy="789447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</a:rPr>
            <a:t>Relata sucesos reales o imaginarios</a:t>
          </a:r>
        </a:p>
      </dsp:txBody>
      <dsp:txXfrm>
        <a:off x="2242578" y="94916"/>
        <a:ext cx="1747805" cy="712371"/>
      </dsp:txXfrm>
    </dsp:sp>
    <dsp:sp modelId="{470FD1D3-85B7-40E1-9495-7023414DF67B}">
      <dsp:nvSpPr>
        <dsp:cNvPr id="0" name=""/>
        <dsp:cNvSpPr/>
      </dsp:nvSpPr>
      <dsp:spPr>
        <a:xfrm rot="20057486">
          <a:off x="3914708" y="1168191"/>
          <a:ext cx="827970" cy="102271"/>
        </a:xfrm>
        <a:prstGeom prst="rightArrow">
          <a:avLst>
            <a:gd name="adj1" fmla="val 60000"/>
            <a:gd name="adj2" fmla="val 50000"/>
          </a:avLst>
        </a:prstGeom>
        <a:solidFill>
          <a:srgbClr val="EE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bg1"/>
            </a:solidFill>
          </a:endParaRPr>
        </a:p>
      </dsp:txBody>
      <dsp:txXfrm>
        <a:off x="3916227" y="1195300"/>
        <a:ext cx="797289" cy="61363"/>
      </dsp:txXfrm>
    </dsp:sp>
    <dsp:sp modelId="{62429B1F-9769-41F1-B01F-DADFCF89C466}">
      <dsp:nvSpPr>
        <dsp:cNvPr id="0" name=""/>
        <dsp:cNvSpPr/>
      </dsp:nvSpPr>
      <dsp:spPr>
        <a:xfrm>
          <a:off x="4608502" y="200390"/>
          <a:ext cx="1100538" cy="101652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</a:rPr>
            <a:t>Espacio</a:t>
          </a:r>
        </a:p>
      </dsp:txBody>
      <dsp:txXfrm>
        <a:off x="4769672" y="349257"/>
        <a:ext cx="778198" cy="718791"/>
      </dsp:txXfrm>
    </dsp:sp>
    <dsp:sp modelId="{4A91B2C1-D393-4B98-B250-4ADCFECBBD7A}">
      <dsp:nvSpPr>
        <dsp:cNvPr id="0" name=""/>
        <dsp:cNvSpPr/>
      </dsp:nvSpPr>
      <dsp:spPr>
        <a:xfrm rot="2170814">
          <a:off x="3875455" y="2820226"/>
          <a:ext cx="959250" cy="87729"/>
        </a:xfrm>
        <a:prstGeom prst="rightArrow">
          <a:avLst>
            <a:gd name="adj1" fmla="val 60000"/>
            <a:gd name="adj2" fmla="val 50000"/>
          </a:avLst>
        </a:prstGeom>
        <a:solidFill>
          <a:srgbClr val="EE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bg1"/>
            </a:solidFill>
          </a:endParaRPr>
        </a:p>
      </dsp:txBody>
      <dsp:txXfrm>
        <a:off x="3877993" y="2830004"/>
        <a:ext cx="932931" cy="52637"/>
      </dsp:txXfrm>
    </dsp:sp>
    <dsp:sp modelId="{DC982C70-6F3B-4AC4-B19A-9DCF01706894}">
      <dsp:nvSpPr>
        <dsp:cNvPr id="0" name=""/>
        <dsp:cNvSpPr/>
      </dsp:nvSpPr>
      <dsp:spPr>
        <a:xfrm>
          <a:off x="4703906" y="3008712"/>
          <a:ext cx="1028520" cy="91567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</a:rPr>
            <a:t>Tiempo</a:t>
          </a:r>
        </a:p>
      </dsp:txBody>
      <dsp:txXfrm>
        <a:off x="4854529" y="3142809"/>
        <a:ext cx="727274" cy="647479"/>
      </dsp:txXfrm>
    </dsp:sp>
    <dsp:sp modelId="{EACE83F6-43AD-4637-8E83-3590C0C5751D}">
      <dsp:nvSpPr>
        <dsp:cNvPr id="0" name=""/>
        <dsp:cNvSpPr/>
      </dsp:nvSpPr>
      <dsp:spPr>
        <a:xfrm rot="5509182" flipV="1">
          <a:off x="3046856" y="2787684"/>
          <a:ext cx="145123" cy="99334"/>
        </a:xfrm>
        <a:prstGeom prst="rightArrow">
          <a:avLst>
            <a:gd name="adj1" fmla="val 60000"/>
            <a:gd name="adj2" fmla="val 50000"/>
          </a:avLst>
        </a:prstGeom>
        <a:solidFill>
          <a:srgbClr val="EE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bg1"/>
            </a:solidFill>
          </a:endParaRPr>
        </a:p>
      </dsp:txBody>
      <dsp:txXfrm rot="10800000">
        <a:off x="3062229" y="2792659"/>
        <a:ext cx="115323" cy="59600"/>
      </dsp:txXfrm>
    </dsp:sp>
    <dsp:sp modelId="{D13615C9-02C4-4836-8658-A665CA4A1296}">
      <dsp:nvSpPr>
        <dsp:cNvPr id="0" name=""/>
        <dsp:cNvSpPr/>
      </dsp:nvSpPr>
      <dsp:spPr>
        <a:xfrm>
          <a:off x="2447131" y="2903441"/>
          <a:ext cx="1388581" cy="1160551"/>
        </a:xfrm>
        <a:prstGeom prst="ellipse">
          <a:avLst/>
        </a:prstGeom>
        <a:solidFill>
          <a:srgbClr val="D65C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</a:rPr>
            <a:t>Personajes</a:t>
          </a:r>
        </a:p>
      </dsp:txBody>
      <dsp:txXfrm>
        <a:off x="2650484" y="3073400"/>
        <a:ext cx="981875" cy="820633"/>
      </dsp:txXfrm>
    </dsp:sp>
    <dsp:sp modelId="{848D0DF3-C919-482A-927D-B75111D8C9AE}">
      <dsp:nvSpPr>
        <dsp:cNvPr id="0" name=""/>
        <dsp:cNvSpPr/>
      </dsp:nvSpPr>
      <dsp:spPr>
        <a:xfrm rot="10800000" flipV="1">
          <a:off x="1276796" y="3657261"/>
          <a:ext cx="1085612" cy="153056"/>
        </a:xfrm>
        <a:prstGeom prst="rightArrow">
          <a:avLst>
            <a:gd name="adj1" fmla="val 60000"/>
            <a:gd name="adj2" fmla="val 50000"/>
          </a:avLst>
        </a:prstGeom>
        <a:solidFill>
          <a:srgbClr val="D65C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chemeClr val="bg1"/>
            </a:solidFill>
          </a:endParaRPr>
        </a:p>
      </dsp:txBody>
      <dsp:txXfrm rot="10800000">
        <a:off x="1322713" y="3687872"/>
        <a:ext cx="1039695" cy="91834"/>
      </dsp:txXfrm>
    </dsp:sp>
    <dsp:sp modelId="{791DD252-809C-4DD2-87B2-E8A4EA231F07}">
      <dsp:nvSpPr>
        <dsp:cNvPr id="0" name=""/>
        <dsp:cNvSpPr/>
      </dsp:nvSpPr>
      <dsp:spPr>
        <a:xfrm>
          <a:off x="67156" y="3553508"/>
          <a:ext cx="1156980" cy="391303"/>
        </a:xfrm>
        <a:prstGeom prst="roundRect">
          <a:avLst/>
        </a:prstGeom>
        <a:solidFill>
          <a:srgbClr val="D65C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Secundarios</a:t>
          </a:r>
        </a:p>
      </dsp:txBody>
      <dsp:txXfrm>
        <a:off x="86258" y="3572610"/>
        <a:ext cx="1118776" cy="353099"/>
      </dsp:txXfrm>
    </dsp:sp>
    <dsp:sp modelId="{57E4FBD2-B239-403A-815E-5A5FA64F261E}">
      <dsp:nvSpPr>
        <dsp:cNvPr id="0" name=""/>
        <dsp:cNvSpPr/>
      </dsp:nvSpPr>
      <dsp:spPr>
        <a:xfrm rot="11316666">
          <a:off x="1337506" y="3288634"/>
          <a:ext cx="1108584" cy="112569"/>
        </a:xfrm>
        <a:prstGeom prst="rightArrow">
          <a:avLst>
            <a:gd name="adj1" fmla="val 60000"/>
            <a:gd name="adj2" fmla="val 50000"/>
          </a:avLst>
        </a:prstGeom>
        <a:solidFill>
          <a:srgbClr val="D65C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bg1"/>
            </a:solidFill>
          </a:endParaRPr>
        </a:p>
      </dsp:txBody>
      <dsp:txXfrm rot="10800000">
        <a:off x="1371087" y="3313676"/>
        <a:ext cx="1074813" cy="67541"/>
      </dsp:txXfrm>
    </dsp:sp>
    <dsp:sp modelId="{91E4A238-81E6-4267-BA58-9C6180B49606}">
      <dsp:nvSpPr>
        <dsp:cNvPr id="0" name=""/>
        <dsp:cNvSpPr/>
      </dsp:nvSpPr>
      <dsp:spPr>
        <a:xfrm rot="10800000" flipV="1">
          <a:off x="67934" y="3080708"/>
          <a:ext cx="1203698" cy="342745"/>
        </a:xfrm>
        <a:prstGeom prst="roundRect">
          <a:avLst/>
        </a:prstGeom>
        <a:solidFill>
          <a:srgbClr val="D65C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Antagonista</a:t>
          </a:r>
        </a:p>
      </dsp:txBody>
      <dsp:txXfrm rot="-10800000">
        <a:off x="84665" y="3097439"/>
        <a:ext cx="1170236" cy="309283"/>
      </dsp:txXfrm>
    </dsp:sp>
    <dsp:sp modelId="{5487CD80-99CB-4D37-9213-22FF74897059}">
      <dsp:nvSpPr>
        <dsp:cNvPr id="0" name=""/>
        <dsp:cNvSpPr/>
      </dsp:nvSpPr>
      <dsp:spPr>
        <a:xfrm rot="11675489" flipV="1">
          <a:off x="1301596" y="2836071"/>
          <a:ext cx="1133567" cy="131567"/>
        </a:xfrm>
        <a:prstGeom prst="rightArrow">
          <a:avLst>
            <a:gd name="adj1" fmla="val 60000"/>
            <a:gd name="adj2" fmla="val 50000"/>
          </a:avLst>
        </a:prstGeom>
        <a:solidFill>
          <a:srgbClr val="D65C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bg1"/>
            </a:solidFill>
          </a:endParaRPr>
        </a:p>
      </dsp:txBody>
      <dsp:txXfrm rot="10800000">
        <a:off x="1340429" y="2867356"/>
        <a:ext cx="1094097" cy="78941"/>
      </dsp:txXfrm>
    </dsp:sp>
    <dsp:sp modelId="{09E5DFE0-13B2-48C4-8D16-F9B63B39358D}">
      <dsp:nvSpPr>
        <dsp:cNvPr id="0" name=""/>
        <dsp:cNvSpPr/>
      </dsp:nvSpPr>
      <dsp:spPr>
        <a:xfrm rot="10800000" flipV="1">
          <a:off x="56052" y="2479461"/>
          <a:ext cx="1203716" cy="385223"/>
        </a:xfrm>
        <a:prstGeom prst="roundRect">
          <a:avLst/>
        </a:prstGeom>
        <a:solidFill>
          <a:srgbClr val="D65C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Protagonista</a:t>
          </a:r>
        </a:p>
      </dsp:txBody>
      <dsp:txXfrm rot="-10800000">
        <a:off x="74857" y="2498266"/>
        <a:ext cx="1166106" cy="347613"/>
      </dsp:txXfrm>
    </dsp:sp>
    <dsp:sp modelId="{EE716BB6-1E00-4B1A-A934-7C1DC81A666B}">
      <dsp:nvSpPr>
        <dsp:cNvPr id="0" name=""/>
        <dsp:cNvSpPr/>
      </dsp:nvSpPr>
      <dsp:spPr>
        <a:xfrm rot="12682545">
          <a:off x="1321950" y="1196669"/>
          <a:ext cx="817355" cy="150060"/>
        </a:xfrm>
        <a:prstGeom prst="rightArrow">
          <a:avLst>
            <a:gd name="adj1" fmla="val 60000"/>
            <a:gd name="adj2" fmla="val 50000"/>
          </a:avLst>
        </a:prstGeom>
        <a:solidFill>
          <a:srgbClr val="EE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chemeClr val="bg1"/>
            </a:solidFill>
          </a:endParaRPr>
        </a:p>
      </dsp:txBody>
      <dsp:txXfrm rot="10800000">
        <a:off x="1363677" y="1238400"/>
        <a:ext cx="772337" cy="90036"/>
      </dsp:txXfrm>
    </dsp:sp>
    <dsp:sp modelId="{9C32DAD4-3F1B-43C3-B3C4-87509F88EA56}">
      <dsp:nvSpPr>
        <dsp:cNvPr id="0" name=""/>
        <dsp:cNvSpPr/>
      </dsp:nvSpPr>
      <dsp:spPr>
        <a:xfrm>
          <a:off x="216024" y="200396"/>
          <a:ext cx="1147274" cy="1160533"/>
        </a:xfrm>
        <a:prstGeom prst="ellipse">
          <a:avLst/>
        </a:prstGeom>
        <a:solidFill>
          <a:srgbClr val="007A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</a:rPr>
            <a:t>Narrador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</a:rPr>
            <a:t>1.ª  o 3.ª persona</a:t>
          </a:r>
        </a:p>
      </dsp:txBody>
      <dsp:txXfrm>
        <a:off x="384038" y="370352"/>
        <a:ext cx="811246" cy="8206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6491E-750C-4F77-97CE-4EC4D557DDBA}">
      <dsp:nvSpPr>
        <dsp:cNvPr id="0" name=""/>
        <dsp:cNvSpPr/>
      </dsp:nvSpPr>
      <dsp:spPr>
        <a:xfrm>
          <a:off x="2421" y="2765198"/>
          <a:ext cx="2170611" cy="1123241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De autor</a:t>
          </a:r>
        </a:p>
      </dsp:txBody>
      <dsp:txXfrm>
        <a:off x="35320" y="2798097"/>
        <a:ext cx="2104813" cy="1057443"/>
      </dsp:txXfrm>
    </dsp:sp>
    <dsp:sp modelId="{2597A59A-7341-4BAC-9EFC-C6736BEE6FAB}">
      <dsp:nvSpPr>
        <dsp:cNvPr id="0" name=""/>
        <dsp:cNvSpPr/>
      </dsp:nvSpPr>
      <dsp:spPr>
        <a:xfrm rot="19231487">
          <a:off x="2079169" y="3053817"/>
          <a:ext cx="823001" cy="22785"/>
        </a:xfrm>
        <a:custGeom>
          <a:avLst/>
          <a:gdLst/>
          <a:ahLst/>
          <a:cxnLst/>
          <a:rect l="0" t="0" r="0" b="0"/>
          <a:pathLst>
            <a:path>
              <a:moveTo>
                <a:pt x="0" y="11392"/>
              </a:moveTo>
              <a:lnTo>
                <a:pt x="823001" y="11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2470095" y="3044635"/>
        <a:ext cx="41150" cy="41150"/>
      </dsp:txXfrm>
    </dsp:sp>
    <dsp:sp modelId="{F3EDA1B3-13BC-4031-B8C1-A5C987E6EB49}">
      <dsp:nvSpPr>
        <dsp:cNvPr id="0" name=""/>
        <dsp:cNvSpPr/>
      </dsp:nvSpPr>
      <dsp:spPr>
        <a:xfrm>
          <a:off x="2808307" y="2547243"/>
          <a:ext cx="1993300" cy="512716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Arcipreste de Hita</a:t>
          </a:r>
        </a:p>
      </dsp:txBody>
      <dsp:txXfrm>
        <a:off x="2823324" y="2562260"/>
        <a:ext cx="1963266" cy="482682"/>
      </dsp:txXfrm>
    </dsp:sp>
    <dsp:sp modelId="{24EF8F14-2710-4745-97CF-259E5CBF6F9C}">
      <dsp:nvSpPr>
        <dsp:cNvPr id="0" name=""/>
        <dsp:cNvSpPr/>
      </dsp:nvSpPr>
      <dsp:spPr>
        <a:xfrm rot="21554367">
          <a:off x="4801595" y="2790259"/>
          <a:ext cx="293736" cy="22785"/>
        </a:xfrm>
        <a:custGeom>
          <a:avLst/>
          <a:gdLst/>
          <a:ahLst/>
          <a:cxnLst/>
          <a:rect l="0" t="0" r="0" b="0"/>
          <a:pathLst>
            <a:path>
              <a:moveTo>
                <a:pt x="0" y="11392"/>
              </a:moveTo>
              <a:lnTo>
                <a:pt x="293736" y="113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941120" y="2794308"/>
        <a:ext cx="14686" cy="14686"/>
      </dsp:txXfrm>
    </dsp:sp>
    <dsp:sp modelId="{F12EC3B0-2DDE-42E1-B544-3FC83E9C0876}">
      <dsp:nvSpPr>
        <dsp:cNvPr id="0" name=""/>
        <dsp:cNvSpPr/>
      </dsp:nvSpPr>
      <dsp:spPr>
        <a:xfrm>
          <a:off x="5095319" y="2530805"/>
          <a:ext cx="2249494" cy="537793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i="1" kern="1200" dirty="0"/>
            <a:t>Libro de buen amor</a:t>
          </a:r>
        </a:p>
      </dsp:txBody>
      <dsp:txXfrm>
        <a:off x="5111070" y="2546556"/>
        <a:ext cx="2217992" cy="506291"/>
      </dsp:txXfrm>
    </dsp:sp>
    <dsp:sp modelId="{42F93872-76DD-44A9-9642-77DBEF8CE533}">
      <dsp:nvSpPr>
        <dsp:cNvPr id="0" name=""/>
        <dsp:cNvSpPr/>
      </dsp:nvSpPr>
      <dsp:spPr>
        <a:xfrm rot="1431226">
          <a:off x="2142398" y="3460462"/>
          <a:ext cx="717281" cy="22785"/>
        </a:xfrm>
        <a:custGeom>
          <a:avLst/>
          <a:gdLst/>
          <a:ahLst/>
          <a:cxnLst/>
          <a:rect l="0" t="0" r="0" b="0"/>
          <a:pathLst>
            <a:path>
              <a:moveTo>
                <a:pt x="0" y="11392"/>
              </a:moveTo>
              <a:lnTo>
                <a:pt x="717281" y="11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2483107" y="3453923"/>
        <a:ext cx="35864" cy="35864"/>
      </dsp:txXfrm>
    </dsp:sp>
    <dsp:sp modelId="{E4EEB602-49ED-4CF0-951E-7DA95F4D6749}">
      <dsp:nvSpPr>
        <dsp:cNvPr id="0" name=""/>
        <dsp:cNvSpPr/>
      </dsp:nvSpPr>
      <dsp:spPr>
        <a:xfrm>
          <a:off x="2829045" y="3347994"/>
          <a:ext cx="2104462" cy="537793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Don Juan Manuel</a:t>
          </a:r>
        </a:p>
      </dsp:txBody>
      <dsp:txXfrm>
        <a:off x="2844796" y="3363745"/>
        <a:ext cx="2072960" cy="506291"/>
      </dsp:txXfrm>
    </dsp:sp>
    <dsp:sp modelId="{EB7D8260-182C-4D62-9FED-6C87D277F7DC}">
      <dsp:nvSpPr>
        <dsp:cNvPr id="0" name=""/>
        <dsp:cNvSpPr/>
      </dsp:nvSpPr>
      <dsp:spPr>
        <a:xfrm rot="21492545">
          <a:off x="4933455" y="3602185"/>
          <a:ext cx="212005" cy="22785"/>
        </a:xfrm>
        <a:custGeom>
          <a:avLst/>
          <a:gdLst/>
          <a:ahLst/>
          <a:cxnLst/>
          <a:rect l="0" t="0" r="0" b="0"/>
          <a:pathLst>
            <a:path>
              <a:moveTo>
                <a:pt x="0" y="11392"/>
              </a:moveTo>
              <a:lnTo>
                <a:pt x="212005" y="113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5034158" y="3608278"/>
        <a:ext cx="10600" cy="10600"/>
      </dsp:txXfrm>
    </dsp:sp>
    <dsp:sp modelId="{AFB686E3-9676-43F1-AC2E-84663657CE53}">
      <dsp:nvSpPr>
        <dsp:cNvPr id="0" name=""/>
        <dsp:cNvSpPr/>
      </dsp:nvSpPr>
      <dsp:spPr>
        <a:xfrm>
          <a:off x="5145409" y="3341368"/>
          <a:ext cx="2196984" cy="537793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i="1" kern="1200" dirty="0"/>
            <a:t>El conde Lucanor</a:t>
          </a:r>
        </a:p>
      </dsp:txBody>
      <dsp:txXfrm>
        <a:off x="5161160" y="3357119"/>
        <a:ext cx="2165482" cy="506291"/>
      </dsp:txXfrm>
    </dsp:sp>
    <dsp:sp modelId="{7445284B-544D-47D0-AB05-BA3AB94113D7}">
      <dsp:nvSpPr>
        <dsp:cNvPr id="0" name=""/>
        <dsp:cNvSpPr/>
      </dsp:nvSpPr>
      <dsp:spPr>
        <a:xfrm>
          <a:off x="79520" y="489178"/>
          <a:ext cx="2161963" cy="1171868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Tradicional</a:t>
          </a:r>
        </a:p>
      </dsp:txBody>
      <dsp:txXfrm>
        <a:off x="113843" y="523501"/>
        <a:ext cx="2093317" cy="1103222"/>
      </dsp:txXfrm>
    </dsp:sp>
    <dsp:sp modelId="{5A31EE08-6B74-4034-9E65-13435EFDA426}">
      <dsp:nvSpPr>
        <dsp:cNvPr id="0" name=""/>
        <dsp:cNvSpPr/>
      </dsp:nvSpPr>
      <dsp:spPr>
        <a:xfrm rot="21533147">
          <a:off x="2241434" y="1058627"/>
          <a:ext cx="523813" cy="22785"/>
        </a:xfrm>
        <a:custGeom>
          <a:avLst/>
          <a:gdLst/>
          <a:ahLst/>
          <a:cxnLst/>
          <a:rect l="0" t="0" r="0" b="0"/>
          <a:pathLst>
            <a:path>
              <a:moveTo>
                <a:pt x="0" y="11392"/>
              </a:moveTo>
              <a:lnTo>
                <a:pt x="523813" y="11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2490245" y="1056924"/>
        <a:ext cx="26190" cy="26190"/>
      </dsp:txXfrm>
    </dsp:sp>
    <dsp:sp modelId="{5ADFF4FA-8033-484F-86D2-5154CA6E4C3D}">
      <dsp:nvSpPr>
        <dsp:cNvPr id="0" name=""/>
        <dsp:cNvSpPr/>
      </dsp:nvSpPr>
      <dsp:spPr>
        <a:xfrm>
          <a:off x="2765198" y="476669"/>
          <a:ext cx="1769589" cy="1176515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ES" sz="1700" b="1" kern="1200" dirty="0"/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700" b="1" kern="1200" dirty="0"/>
            <a:t>Anónima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700" b="1" kern="1200" dirty="0"/>
            <a:t>Transmisión oral</a:t>
          </a:r>
        </a:p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700" b="1" kern="1200" dirty="0"/>
            <a:t>Juglares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</dsp:txBody>
      <dsp:txXfrm>
        <a:off x="2799657" y="511128"/>
        <a:ext cx="1700671" cy="1107597"/>
      </dsp:txXfrm>
    </dsp:sp>
    <dsp:sp modelId="{0B898519-B14D-4020-9728-96E81F7D488B}">
      <dsp:nvSpPr>
        <dsp:cNvPr id="0" name=""/>
        <dsp:cNvSpPr/>
      </dsp:nvSpPr>
      <dsp:spPr>
        <a:xfrm rot="20396218">
          <a:off x="4509994" y="913377"/>
          <a:ext cx="817114" cy="22785"/>
        </a:xfrm>
        <a:custGeom>
          <a:avLst/>
          <a:gdLst/>
          <a:ahLst/>
          <a:cxnLst/>
          <a:rect l="0" t="0" r="0" b="0"/>
          <a:pathLst>
            <a:path>
              <a:moveTo>
                <a:pt x="0" y="11392"/>
              </a:moveTo>
              <a:lnTo>
                <a:pt x="817114" y="113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898123" y="904342"/>
        <a:ext cx="40855" cy="40855"/>
      </dsp:txXfrm>
    </dsp:sp>
    <dsp:sp modelId="{FD9355E9-6E91-4C7A-950D-0152CBF5B31F}">
      <dsp:nvSpPr>
        <dsp:cNvPr id="0" name=""/>
        <dsp:cNvSpPr/>
      </dsp:nvSpPr>
      <dsp:spPr>
        <a:xfrm>
          <a:off x="5302316" y="515716"/>
          <a:ext cx="1943060" cy="537793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Cantares de gesta</a:t>
          </a:r>
        </a:p>
      </dsp:txBody>
      <dsp:txXfrm>
        <a:off x="5318067" y="531467"/>
        <a:ext cx="1911558" cy="506291"/>
      </dsp:txXfrm>
    </dsp:sp>
    <dsp:sp modelId="{1CA7DC2A-C7F2-41C4-914A-EAD06F5315D4}">
      <dsp:nvSpPr>
        <dsp:cNvPr id="0" name=""/>
        <dsp:cNvSpPr/>
      </dsp:nvSpPr>
      <dsp:spPr>
        <a:xfrm rot="1873654">
          <a:off x="4469619" y="1286724"/>
          <a:ext cx="899586" cy="22785"/>
        </a:xfrm>
        <a:custGeom>
          <a:avLst/>
          <a:gdLst/>
          <a:ahLst/>
          <a:cxnLst/>
          <a:rect l="0" t="0" r="0" b="0"/>
          <a:pathLst>
            <a:path>
              <a:moveTo>
                <a:pt x="0" y="11392"/>
              </a:moveTo>
              <a:lnTo>
                <a:pt x="899586" y="113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896922" y="1275627"/>
        <a:ext cx="44979" cy="44979"/>
      </dsp:txXfrm>
    </dsp:sp>
    <dsp:sp modelId="{27263B14-CDE1-4F6E-AC88-088763F5C520}">
      <dsp:nvSpPr>
        <dsp:cNvPr id="0" name=""/>
        <dsp:cNvSpPr/>
      </dsp:nvSpPr>
      <dsp:spPr>
        <a:xfrm>
          <a:off x="5304036" y="1262410"/>
          <a:ext cx="1941339" cy="537793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Romances</a:t>
          </a:r>
        </a:p>
      </dsp:txBody>
      <dsp:txXfrm>
        <a:off x="5319787" y="1278161"/>
        <a:ext cx="1909837" cy="5062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2DBEF-2A1F-42F6-A933-20952D27FE5F}">
      <dsp:nvSpPr>
        <dsp:cNvPr id="0" name=""/>
        <dsp:cNvSpPr/>
      </dsp:nvSpPr>
      <dsp:spPr>
        <a:xfrm>
          <a:off x="0" y="843"/>
          <a:ext cx="6048672" cy="863252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200" kern="1200" dirty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kern="1200" dirty="0"/>
            <a:t>La época de castillos y estamentos: la Edad Media Siglos </a:t>
          </a:r>
          <a:r>
            <a:rPr lang="es-ES" sz="2200" kern="1200" cap="small" baseline="0" dirty="0"/>
            <a:t>v</a:t>
          </a:r>
          <a:r>
            <a:rPr lang="es-ES" sz="2200" kern="1200" dirty="0"/>
            <a:t> d. C. –  </a:t>
          </a:r>
          <a:r>
            <a:rPr lang="es-ES" sz="2200" kern="1200" cap="small" baseline="0" dirty="0" err="1"/>
            <a:t>xv</a:t>
          </a:r>
          <a:r>
            <a:rPr lang="es-ES" sz="2200" kern="1200" dirty="0"/>
            <a:t> d. C.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42140" y="42983"/>
        <a:ext cx="5964392" cy="7789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4DD15-F5D3-4046-82FA-3E90576E72E6}">
      <dsp:nvSpPr>
        <dsp:cNvPr id="0" name=""/>
        <dsp:cNvSpPr/>
      </dsp:nvSpPr>
      <dsp:spPr>
        <a:xfrm>
          <a:off x="5500756" y="2239497"/>
          <a:ext cx="201344" cy="1417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687"/>
              </a:lnTo>
              <a:lnTo>
                <a:pt x="201344" y="141768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DD4F0-F1A2-4A07-8B8D-7CD0098F2D20}">
      <dsp:nvSpPr>
        <dsp:cNvPr id="0" name=""/>
        <dsp:cNvSpPr/>
      </dsp:nvSpPr>
      <dsp:spPr>
        <a:xfrm>
          <a:off x="3712819" y="1134035"/>
          <a:ext cx="2634824" cy="565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5"/>
              </a:lnTo>
              <a:lnTo>
                <a:pt x="2634824" y="366455"/>
              </a:lnTo>
              <a:lnTo>
                <a:pt x="2634824" y="5654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0EAF0-E87C-4B39-8DCB-1FC6DE81F25D}">
      <dsp:nvSpPr>
        <dsp:cNvPr id="0" name=""/>
        <dsp:cNvSpPr/>
      </dsp:nvSpPr>
      <dsp:spPr>
        <a:xfrm>
          <a:off x="2764370" y="2236872"/>
          <a:ext cx="152390" cy="83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034"/>
              </a:lnTo>
              <a:lnTo>
                <a:pt x="152390" y="83703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AE52B-76A4-49E4-B8DD-90868B9310DD}">
      <dsp:nvSpPr>
        <dsp:cNvPr id="0" name=""/>
        <dsp:cNvSpPr/>
      </dsp:nvSpPr>
      <dsp:spPr>
        <a:xfrm>
          <a:off x="3663138" y="1134035"/>
          <a:ext cx="91440" cy="562837"/>
        </a:xfrm>
        <a:custGeom>
          <a:avLst/>
          <a:gdLst/>
          <a:ahLst/>
          <a:cxnLst/>
          <a:rect l="0" t="0" r="0" b="0"/>
          <a:pathLst>
            <a:path>
              <a:moveTo>
                <a:pt x="49681" y="0"/>
              </a:moveTo>
              <a:lnTo>
                <a:pt x="49681" y="363830"/>
              </a:lnTo>
              <a:lnTo>
                <a:pt x="45720" y="363830"/>
              </a:lnTo>
              <a:lnTo>
                <a:pt x="45720" y="5628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0D1AE-A2A3-41DA-B8D7-8E135EAED709}">
      <dsp:nvSpPr>
        <dsp:cNvPr id="0" name=""/>
        <dsp:cNvSpPr/>
      </dsp:nvSpPr>
      <dsp:spPr>
        <a:xfrm>
          <a:off x="219640" y="2256090"/>
          <a:ext cx="125077" cy="1423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781"/>
              </a:lnTo>
              <a:lnTo>
                <a:pt x="125077" y="142378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9C74A-64AF-45DB-B9A2-86CC47FB6D3D}">
      <dsp:nvSpPr>
        <dsp:cNvPr id="0" name=""/>
        <dsp:cNvSpPr/>
      </dsp:nvSpPr>
      <dsp:spPr>
        <a:xfrm>
          <a:off x="1066528" y="1134035"/>
          <a:ext cx="2646291" cy="582055"/>
        </a:xfrm>
        <a:custGeom>
          <a:avLst/>
          <a:gdLst/>
          <a:ahLst/>
          <a:cxnLst/>
          <a:rect l="0" t="0" r="0" b="0"/>
          <a:pathLst>
            <a:path>
              <a:moveTo>
                <a:pt x="2646291" y="0"/>
              </a:moveTo>
              <a:lnTo>
                <a:pt x="2646291" y="383049"/>
              </a:lnTo>
              <a:lnTo>
                <a:pt x="0" y="383049"/>
              </a:lnTo>
              <a:lnTo>
                <a:pt x="0" y="5820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15B58-236A-480E-B09C-4E06FB7AE5A7}">
      <dsp:nvSpPr>
        <dsp:cNvPr id="0" name=""/>
        <dsp:cNvSpPr/>
      </dsp:nvSpPr>
      <dsp:spPr>
        <a:xfrm>
          <a:off x="1451425" y="119729"/>
          <a:ext cx="4522788" cy="1014306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73050" lvl="0" indent="-27305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1400" b="1" i="0" kern="1200" dirty="0"/>
          </a:br>
          <a:r>
            <a:rPr lang="es-ES" sz="1400" b="1" kern="1200" dirty="0">
              <a:sym typeface="Symbol" panose="05050102010706020507" pitchFamily="18" charset="2"/>
            </a:rPr>
            <a:t> </a:t>
          </a:r>
          <a:r>
            <a:rPr lang="es-ES" sz="1400" b="1" kern="1200" dirty="0">
              <a:sym typeface="Symbol"/>
            </a:rPr>
            <a:t></a:t>
          </a:r>
          <a:r>
            <a:rPr lang="es-ES" sz="1400" b="1" kern="1200" dirty="0">
              <a:sym typeface="Symbol" panose="05050102010706020507" pitchFamily="18" charset="2"/>
            </a:rPr>
            <a:t> </a:t>
          </a:r>
          <a:r>
            <a:rPr lang="es-ES" sz="1400" b="1" i="0" kern="1200" dirty="0"/>
            <a:t>Obra anónima, escrita  entre los siglos </a:t>
          </a:r>
          <a:r>
            <a:rPr lang="es-ES" sz="1400" b="1" i="0" kern="1200" cap="small" baseline="0" dirty="0" err="1"/>
            <a:t>xii</a:t>
          </a:r>
          <a:r>
            <a:rPr lang="es-ES" sz="1400" b="1" i="0" kern="1200" dirty="0"/>
            <a:t> y </a:t>
          </a:r>
          <a:r>
            <a:rPr lang="es-ES" sz="1400" b="1" i="0" kern="1200" cap="small" baseline="0" dirty="0" err="1"/>
            <a:t>xiii</a:t>
          </a:r>
          <a:r>
            <a:rPr lang="es-ES" sz="1400" b="1" i="0" kern="1200" dirty="0"/>
            <a:t>.</a:t>
          </a:r>
        </a:p>
        <a:p>
          <a:pPr marL="27305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ym typeface="Symbol" panose="05050102010706020507" pitchFamily="18" charset="2"/>
            </a:rPr>
            <a:t> </a:t>
          </a:r>
          <a:r>
            <a:rPr lang="es-ES" sz="1400" b="1" i="0" kern="1200" dirty="0"/>
            <a:t>Narra el ascenso del Cid gracias a sus hazañas.</a:t>
          </a:r>
        </a:p>
        <a:p>
          <a:pPr marL="27305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ym typeface="Symbol"/>
            </a:rPr>
            <a:t> </a:t>
          </a:r>
          <a:r>
            <a:rPr lang="es-ES" sz="1400" b="1" i="0" kern="1200" dirty="0"/>
            <a:t>Dividido en tres partes. </a:t>
          </a:r>
          <a:endParaRPr lang="es-ES" sz="1400" b="1" i="1" kern="1200" dirty="0"/>
        </a:p>
      </dsp:txBody>
      <dsp:txXfrm>
        <a:off x="1500939" y="169243"/>
        <a:ext cx="4423760" cy="915278"/>
      </dsp:txXfrm>
    </dsp:sp>
    <dsp:sp modelId="{A3D74EC2-E091-4620-A0EB-28E3B5B7536D}">
      <dsp:nvSpPr>
        <dsp:cNvPr id="0" name=""/>
        <dsp:cNvSpPr/>
      </dsp:nvSpPr>
      <dsp:spPr>
        <a:xfrm>
          <a:off x="7918" y="1716091"/>
          <a:ext cx="2117218" cy="539998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Primer cantar</a:t>
          </a:r>
          <a:br>
            <a:rPr lang="es-ES" sz="1600" b="1" kern="1200" dirty="0"/>
          </a:br>
          <a:r>
            <a:rPr lang="es-ES" sz="1600" b="1" kern="1200" dirty="0"/>
            <a:t>El destierro</a:t>
          </a:r>
        </a:p>
      </dsp:txBody>
      <dsp:txXfrm>
        <a:off x="34279" y="1742452"/>
        <a:ext cx="2064496" cy="487276"/>
      </dsp:txXfrm>
    </dsp:sp>
    <dsp:sp modelId="{3E7592CA-AF4E-48A2-B768-1BDEE545DE29}">
      <dsp:nvSpPr>
        <dsp:cNvPr id="0" name=""/>
        <dsp:cNvSpPr/>
      </dsp:nvSpPr>
      <dsp:spPr>
        <a:xfrm>
          <a:off x="344717" y="2427235"/>
          <a:ext cx="2096787" cy="2505271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 Rodrigo Díaz de Vivar, el Cid, tras ser acusado falsamente  de haber robado,  es desterrado de Castilla por el rey Alfonso  </a:t>
          </a:r>
          <a:r>
            <a:rPr lang="es-ES" sz="1400" b="1" kern="1200" cap="small" baseline="0" dirty="0"/>
            <a:t>VI</a:t>
          </a:r>
          <a:r>
            <a:rPr lang="es-ES" sz="1400" b="1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El Cid lucha contra los musulmanes y triunfa en varias batallas. Para obtener el perdón real , envía siempre una parte del botín al rey.</a:t>
          </a:r>
        </a:p>
      </dsp:txBody>
      <dsp:txXfrm>
        <a:off x="447074" y="2529592"/>
        <a:ext cx="1892073" cy="2300557"/>
      </dsp:txXfrm>
    </dsp:sp>
    <dsp:sp modelId="{52210BDE-F6A1-41E1-A677-28A11ADE7F04}">
      <dsp:nvSpPr>
        <dsp:cNvPr id="0" name=""/>
        <dsp:cNvSpPr/>
      </dsp:nvSpPr>
      <dsp:spPr>
        <a:xfrm>
          <a:off x="2528248" y="1696873"/>
          <a:ext cx="2361219" cy="539998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Segundo cantar</a:t>
          </a:r>
          <a:br>
            <a:rPr lang="es-ES" sz="1600" b="1" kern="1200" dirty="0"/>
          </a:br>
          <a:r>
            <a:rPr lang="es-ES" sz="1600" b="1" kern="1200" dirty="0"/>
            <a:t>Bodas de las hijas del Cid</a:t>
          </a:r>
        </a:p>
      </dsp:txBody>
      <dsp:txXfrm>
        <a:off x="2554609" y="1723234"/>
        <a:ext cx="2308497" cy="487276"/>
      </dsp:txXfrm>
    </dsp:sp>
    <dsp:sp modelId="{1C632F42-6105-4E24-B1F7-8C5C05829ACF}">
      <dsp:nvSpPr>
        <dsp:cNvPr id="0" name=""/>
        <dsp:cNvSpPr/>
      </dsp:nvSpPr>
      <dsp:spPr>
        <a:xfrm>
          <a:off x="2916761" y="2308884"/>
          <a:ext cx="1895184" cy="1530045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El Cid conquista Valencia  y obtiene el perdón del rey.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Casa a sus hijas, doña Elvira y doña Sol con los infantes de Carrión.</a:t>
          </a:r>
        </a:p>
      </dsp:txBody>
      <dsp:txXfrm>
        <a:off x="2991452" y="2383575"/>
        <a:ext cx="1745802" cy="1380663"/>
      </dsp:txXfrm>
    </dsp:sp>
    <dsp:sp modelId="{39FF1092-CEF3-4173-BA4E-B960290E0773}">
      <dsp:nvSpPr>
        <dsp:cNvPr id="0" name=""/>
        <dsp:cNvSpPr/>
      </dsp:nvSpPr>
      <dsp:spPr>
        <a:xfrm>
          <a:off x="5289034" y="1699498"/>
          <a:ext cx="2117218" cy="539998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Tercer cantar</a:t>
          </a:r>
          <a:br>
            <a:rPr lang="es-ES" sz="1600" b="1" kern="1200" dirty="0"/>
          </a:br>
          <a:r>
            <a:rPr lang="es-ES" sz="1600" b="1" kern="1200" dirty="0"/>
            <a:t>La afrenta  de </a:t>
          </a:r>
          <a:r>
            <a:rPr lang="es-ES" sz="1600" b="1" kern="1200" dirty="0" err="1"/>
            <a:t>Corpes</a:t>
          </a:r>
          <a:endParaRPr lang="es-ES" sz="1600" b="1" kern="1200" dirty="0"/>
        </a:p>
      </dsp:txBody>
      <dsp:txXfrm>
        <a:off x="5315395" y="1725859"/>
        <a:ext cx="2064496" cy="487276"/>
      </dsp:txXfrm>
    </dsp:sp>
    <dsp:sp modelId="{3FB244F0-1017-4FCA-9FA1-4BB229CFDEFF}">
      <dsp:nvSpPr>
        <dsp:cNvPr id="0" name=""/>
        <dsp:cNvSpPr/>
      </dsp:nvSpPr>
      <dsp:spPr>
        <a:xfrm>
          <a:off x="5702101" y="2345813"/>
          <a:ext cx="1895184" cy="2622742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Los guerreros del Cid se burlan de la cobardía de los infantes. Ofendidos, maltratan  y abandonan a sus esposas.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El Cid se enfrenta a ellos y los vence; las hijas se casan con los herederos de Navarra y Aragón.</a:t>
          </a:r>
        </a:p>
      </dsp:txBody>
      <dsp:txXfrm>
        <a:off x="5794616" y="2438328"/>
        <a:ext cx="1710154" cy="2437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0FA58-1AF3-4218-8441-1E6E43BF1CEA}">
      <dsp:nvSpPr>
        <dsp:cNvPr id="0" name=""/>
        <dsp:cNvSpPr/>
      </dsp:nvSpPr>
      <dsp:spPr>
        <a:xfrm>
          <a:off x="3748999" y="1563046"/>
          <a:ext cx="91440" cy="1842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2607"/>
              </a:lnTo>
              <a:lnTo>
                <a:pt x="65572" y="184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00BDB-9B4E-48F6-843E-12CBE546C72E}">
      <dsp:nvSpPr>
        <dsp:cNvPr id="0" name=""/>
        <dsp:cNvSpPr/>
      </dsp:nvSpPr>
      <dsp:spPr>
        <a:xfrm>
          <a:off x="3136329" y="738725"/>
          <a:ext cx="1700536" cy="224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0536" y="0"/>
              </a:lnTo>
              <a:lnTo>
                <a:pt x="1700536" y="224447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C90D4-6A48-4084-B1DC-5B5DBED87858}">
      <dsp:nvSpPr>
        <dsp:cNvPr id="0" name=""/>
        <dsp:cNvSpPr/>
      </dsp:nvSpPr>
      <dsp:spPr>
        <a:xfrm>
          <a:off x="440653" y="1563046"/>
          <a:ext cx="91440" cy="1838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8178"/>
              </a:lnTo>
              <a:lnTo>
                <a:pt x="87253" y="1838178"/>
              </a:lnTo>
            </a:path>
          </a:pathLst>
        </a:custGeom>
        <a:noFill/>
        <a:ln w="25400" cap="flat" cmpd="sng" algn="ctr">
          <a:solidFill>
            <a:srgbClr val="FF8F8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BC12C-1BF1-4C1A-8BC0-DC2D807A9F95}">
      <dsp:nvSpPr>
        <dsp:cNvPr id="0" name=""/>
        <dsp:cNvSpPr/>
      </dsp:nvSpPr>
      <dsp:spPr>
        <a:xfrm>
          <a:off x="1627952" y="738725"/>
          <a:ext cx="1508377" cy="224447"/>
        </a:xfrm>
        <a:custGeom>
          <a:avLst/>
          <a:gdLst/>
          <a:ahLst/>
          <a:cxnLst/>
          <a:rect l="0" t="0" r="0" b="0"/>
          <a:pathLst>
            <a:path>
              <a:moveTo>
                <a:pt x="1508377" y="0"/>
              </a:moveTo>
              <a:lnTo>
                <a:pt x="0" y="0"/>
              </a:lnTo>
              <a:lnTo>
                <a:pt x="0" y="224447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330E3-2119-4F25-8A5B-90E4247C2BF1}">
      <dsp:nvSpPr>
        <dsp:cNvPr id="0" name=""/>
        <dsp:cNvSpPr/>
      </dsp:nvSpPr>
      <dsp:spPr>
        <a:xfrm>
          <a:off x="754698" y="0"/>
          <a:ext cx="4763263" cy="738725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Coordenadas geográficas</a:t>
          </a:r>
        </a:p>
      </dsp:txBody>
      <dsp:txXfrm>
        <a:off x="754698" y="0"/>
        <a:ext cx="4763263" cy="738725"/>
      </dsp:txXfrm>
    </dsp:sp>
    <dsp:sp modelId="{9201B170-E3A1-4CB5-85CA-219A662EC21B}">
      <dsp:nvSpPr>
        <dsp:cNvPr id="0" name=""/>
        <dsp:cNvSpPr/>
      </dsp:nvSpPr>
      <dsp:spPr>
        <a:xfrm>
          <a:off x="200979" y="963173"/>
          <a:ext cx="2853945" cy="599872"/>
        </a:xfrm>
        <a:prstGeom prst="rect">
          <a:avLst/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chemeClr val="tx1"/>
              </a:solidFill>
            </a:rPr>
            <a:t>Latitud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200979" y="963173"/>
        <a:ext cx="2853945" cy="599872"/>
      </dsp:txXfrm>
    </dsp:sp>
    <dsp:sp modelId="{D472695E-0DB5-4B07-B4A5-917778A7EA89}">
      <dsp:nvSpPr>
        <dsp:cNvPr id="0" name=""/>
        <dsp:cNvSpPr/>
      </dsp:nvSpPr>
      <dsp:spPr>
        <a:xfrm>
          <a:off x="527907" y="2065282"/>
          <a:ext cx="2440083" cy="2671882"/>
        </a:xfrm>
        <a:prstGeom prst="rect">
          <a:avLst/>
        </a:prstGeom>
        <a:noFill/>
        <a:ln>
          <a:solidFill>
            <a:srgbClr val="FF8F8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Distancia medida en grados desde cualquier punto de la superficie terrestre al ecuador.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Se mide desde los 0° del ecuador a los 90° de los polos norte y sur.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527907" y="2065282"/>
        <a:ext cx="2440083" cy="2671882"/>
      </dsp:txXfrm>
    </dsp:sp>
    <dsp:sp modelId="{BA8CB15A-B64A-401D-A946-3D3CD507AC5C}">
      <dsp:nvSpPr>
        <dsp:cNvPr id="0" name=""/>
        <dsp:cNvSpPr/>
      </dsp:nvSpPr>
      <dsp:spPr>
        <a:xfrm>
          <a:off x="3534182" y="963173"/>
          <a:ext cx="2605367" cy="59987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chemeClr val="tx1"/>
              </a:solidFill>
            </a:rPr>
            <a:t>Longitud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534182" y="963173"/>
        <a:ext cx="2605367" cy="599872"/>
      </dsp:txXfrm>
    </dsp:sp>
    <dsp:sp modelId="{A7D07CBB-3694-4A6D-A0DC-3924F46B7EF1}">
      <dsp:nvSpPr>
        <dsp:cNvPr id="0" name=""/>
        <dsp:cNvSpPr/>
      </dsp:nvSpPr>
      <dsp:spPr>
        <a:xfrm>
          <a:off x="3814572" y="2087897"/>
          <a:ext cx="2522126" cy="2635511"/>
        </a:xfrm>
        <a:prstGeom prst="rect">
          <a:avLst/>
        </a:prstGeom>
        <a:noFill/>
        <a:ln>
          <a:solidFill>
            <a:schemeClr val="accent1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Distancia medida en grados desde cualquier punto de la superficie terrestre al meridiano de Greenwich.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Se mide desde los 0° del meridiano de Greenwich a los 180° este y oeste.</a:t>
          </a:r>
          <a:r>
            <a:rPr lang="es-ES" sz="2000" kern="1200" dirty="0"/>
            <a:t> </a:t>
          </a:r>
        </a:p>
      </dsp:txBody>
      <dsp:txXfrm>
        <a:off x="3814572" y="2087897"/>
        <a:ext cx="2522126" cy="2635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216B-893E-4BEA-9659-ED05F7DDCD43}">
      <dsp:nvSpPr>
        <dsp:cNvPr id="0" name=""/>
        <dsp:cNvSpPr/>
      </dsp:nvSpPr>
      <dsp:spPr>
        <a:xfrm>
          <a:off x="1162252" y="352384"/>
          <a:ext cx="4765991" cy="39023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b="1" kern="1200" dirty="0">
            <a:solidFill>
              <a:srgbClr val="FF0000"/>
            </a:solidFill>
          </a:endParaRPr>
        </a:p>
      </dsp:txBody>
      <dsp:txXfrm>
        <a:off x="1860215" y="923868"/>
        <a:ext cx="3370065" cy="2759368"/>
      </dsp:txXfrm>
    </dsp:sp>
    <dsp:sp modelId="{C9BFD5AA-691B-4471-94FB-52CB3630E2C4}">
      <dsp:nvSpPr>
        <dsp:cNvPr id="0" name=""/>
        <dsp:cNvSpPr/>
      </dsp:nvSpPr>
      <dsp:spPr>
        <a:xfrm rot="5722021">
          <a:off x="3132550" y="883052"/>
          <a:ext cx="1089062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089062" y="17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3649854" y="873048"/>
        <a:ext cx="54453" cy="54453"/>
      </dsp:txXfrm>
    </dsp:sp>
    <dsp:sp modelId="{E550D93F-3893-42F3-AFAA-AEC6EAD91D4E}">
      <dsp:nvSpPr>
        <dsp:cNvPr id="0" name=""/>
        <dsp:cNvSpPr/>
      </dsp:nvSpPr>
      <dsp:spPr>
        <a:xfrm>
          <a:off x="2309068" y="-3586"/>
          <a:ext cx="2769925" cy="14468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Cambio</a:t>
          </a:r>
          <a:r>
            <a:rPr lang="es-ES" sz="1800" kern="1200" dirty="0"/>
            <a:t> </a:t>
          </a:r>
          <a:r>
            <a:rPr lang="es-ES" sz="2400" b="1" kern="1200" dirty="0"/>
            <a:t>climático</a:t>
          </a:r>
          <a:endParaRPr lang="es-ES" sz="1800" b="1" kern="1200" dirty="0"/>
        </a:p>
      </dsp:txBody>
      <dsp:txXfrm>
        <a:off x="2714714" y="208304"/>
        <a:ext cx="1958633" cy="1023094"/>
      </dsp:txXfrm>
    </dsp:sp>
    <dsp:sp modelId="{DE24DEAA-F34A-4A20-8353-3BE7F9E62A70}">
      <dsp:nvSpPr>
        <dsp:cNvPr id="0" name=""/>
        <dsp:cNvSpPr/>
      </dsp:nvSpPr>
      <dsp:spPr>
        <a:xfrm rot="9946457">
          <a:off x="5253324" y="1780145"/>
          <a:ext cx="577149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577149" y="17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5527470" y="1782939"/>
        <a:ext cx="28857" cy="28857"/>
      </dsp:txXfrm>
    </dsp:sp>
    <dsp:sp modelId="{FDEF7605-C8B7-4289-8B30-CC84727140A3}">
      <dsp:nvSpPr>
        <dsp:cNvPr id="0" name=""/>
        <dsp:cNvSpPr/>
      </dsp:nvSpPr>
      <dsp:spPr>
        <a:xfrm>
          <a:off x="5189229" y="792081"/>
          <a:ext cx="2336789" cy="15969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Deforestación</a:t>
          </a:r>
          <a:endParaRPr lang="es-ES" sz="1800" b="1" kern="1200" dirty="0"/>
        </a:p>
      </dsp:txBody>
      <dsp:txXfrm>
        <a:off x="5531444" y="1025952"/>
        <a:ext cx="1652359" cy="1129231"/>
      </dsp:txXfrm>
    </dsp:sp>
    <dsp:sp modelId="{D6779EC0-754F-440B-9CB5-A8DC1497A222}">
      <dsp:nvSpPr>
        <dsp:cNvPr id="0" name=""/>
        <dsp:cNvSpPr/>
      </dsp:nvSpPr>
      <dsp:spPr>
        <a:xfrm rot="1883332">
          <a:off x="5452889" y="3463490"/>
          <a:ext cx="43400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43400" y="17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473504" y="3479628"/>
        <a:ext cx="2170" cy="2170"/>
      </dsp:txXfrm>
    </dsp:sp>
    <dsp:sp modelId="{8FD657D0-5668-48D2-BD71-A74238A16722}">
      <dsp:nvSpPr>
        <dsp:cNvPr id="0" name=""/>
        <dsp:cNvSpPr/>
      </dsp:nvSpPr>
      <dsp:spPr>
        <a:xfrm>
          <a:off x="5184973" y="3240360"/>
          <a:ext cx="2339856" cy="15549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Incendios</a:t>
          </a:r>
          <a:r>
            <a:rPr lang="es-ES" sz="1800" kern="1200" dirty="0"/>
            <a:t> </a:t>
          </a:r>
          <a:r>
            <a:rPr lang="es-ES" sz="2000" b="1" kern="1200" dirty="0"/>
            <a:t>forestales</a:t>
          </a:r>
          <a:endParaRPr lang="es-ES" sz="1800" b="1" kern="1200" dirty="0"/>
        </a:p>
      </dsp:txBody>
      <dsp:txXfrm>
        <a:off x="5527637" y="3468074"/>
        <a:ext cx="1654528" cy="1099499"/>
      </dsp:txXfrm>
    </dsp:sp>
    <dsp:sp modelId="{6A9BD247-2ED3-40CE-A72E-6CF0BAA4679C}">
      <dsp:nvSpPr>
        <dsp:cNvPr id="0" name=""/>
        <dsp:cNvSpPr/>
      </dsp:nvSpPr>
      <dsp:spPr>
        <a:xfrm rot="15849035">
          <a:off x="3451515" y="3966220"/>
          <a:ext cx="531665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531665" y="17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3704056" y="3970152"/>
        <a:ext cx="26583" cy="26583"/>
      </dsp:txXfrm>
    </dsp:sp>
    <dsp:sp modelId="{A34B91EF-4265-4B96-804D-65D4842BF58C}">
      <dsp:nvSpPr>
        <dsp:cNvPr id="0" name=""/>
        <dsp:cNvSpPr/>
      </dsp:nvSpPr>
      <dsp:spPr>
        <a:xfrm>
          <a:off x="2605346" y="3717221"/>
          <a:ext cx="2327529" cy="154296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El agua</a:t>
          </a:r>
        </a:p>
      </dsp:txBody>
      <dsp:txXfrm>
        <a:off x="2946205" y="3943182"/>
        <a:ext cx="1645811" cy="1091039"/>
      </dsp:txXfrm>
    </dsp:sp>
    <dsp:sp modelId="{26AC5927-0AF2-42CE-AAFC-C0C6CD86A307}">
      <dsp:nvSpPr>
        <dsp:cNvPr id="0" name=""/>
        <dsp:cNvSpPr/>
      </dsp:nvSpPr>
      <dsp:spPr>
        <a:xfrm rot="19330654">
          <a:off x="1782655" y="3531604"/>
          <a:ext cx="316980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316980" y="17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933221" y="3540902"/>
        <a:ext cx="15849" cy="15849"/>
      </dsp:txXfrm>
    </dsp:sp>
    <dsp:sp modelId="{10724360-E75A-4ED4-AAAD-B785019E3A51}">
      <dsp:nvSpPr>
        <dsp:cNvPr id="0" name=""/>
        <dsp:cNvSpPr/>
      </dsp:nvSpPr>
      <dsp:spPr>
        <a:xfrm>
          <a:off x="106628" y="3269176"/>
          <a:ext cx="2384898" cy="155618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Contaminación</a:t>
          </a:r>
          <a:endParaRPr lang="es-ES" sz="2150" b="1" kern="1200" dirty="0"/>
        </a:p>
      </dsp:txBody>
      <dsp:txXfrm>
        <a:off x="455888" y="3497074"/>
        <a:ext cx="1686378" cy="1100390"/>
      </dsp:txXfrm>
    </dsp:sp>
    <dsp:sp modelId="{CD7B7320-77A6-49E8-9519-452AEED3DE0A}">
      <dsp:nvSpPr>
        <dsp:cNvPr id="0" name=""/>
        <dsp:cNvSpPr/>
      </dsp:nvSpPr>
      <dsp:spPr>
        <a:xfrm rot="1276535">
          <a:off x="1357568" y="1638148"/>
          <a:ext cx="1046167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046167" y="17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854498" y="1629216"/>
        <a:ext cx="52308" cy="52308"/>
      </dsp:txXfrm>
    </dsp:sp>
    <dsp:sp modelId="{CBBF7113-E0C8-473B-9FDF-2C9A895DEC61}">
      <dsp:nvSpPr>
        <dsp:cNvPr id="0" name=""/>
        <dsp:cNvSpPr/>
      </dsp:nvSpPr>
      <dsp:spPr>
        <a:xfrm>
          <a:off x="0" y="606179"/>
          <a:ext cx="2555455" cy="162883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Sobreexplotación</a:t>
          </a:r>
        </a:p>
      </dsp:txBody>
      <dsp:txXfrm>
        <a:off x="374238" y="844716"/>
        <a:ext cx="1806979" cy="1151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61200-0228-4E6E-8A7F-D968C1ABB890}">
      <dsp:nvSpPr>
        <dsp:cNvPr id="0" name=""/>
        <dsp:cNvSpPr/>
      </dsp:nvSpPr>
      <dsp:spPr>
        <a:xfrm rot="5400000">
          <a:off x="2122963" y="30791"/>
          <a:ext cx="1934663" cy="1874001"/>
        </a:xfrm>
        <a:prstGeom prst="round2Same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Castellano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Catalán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Gallego</a:t>
          </a:r>
        </a:p>
      </dsp:txBody>
      <dsp:txXfrm rot="-5400000">
        <a:off x="2153295" y="91941"/>
        <a:ext cx="1782520" cy="1751701"/>
      </dsp:txXfrm>
    </dsp:sp>
    <dsp:sp modelId="{CE9B9F1B-DBAA-4CBC-B8DF-2D840D45B0E5}">
      <dsp:nvSpPr>
        <dsp:cNvPr id="0" name=""/>
        <dsp:cNvSpPr/>
      </dsp:nvSpPr>
      <dsp:spPr>
        <a:xfrm>
          <a:off x="0" y="69725"/>
          <a:ext cx="2081569" cy="1796132"/>
        </a:xfrm>
        <a:prstGeom prst="roundRect">
          <a:avLst/>
        </a:prstGeom>
        <a:solidFill>
          <a:srgbClr val="4FA7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Lenguas romances</a:t>
          </a:r>
        </a:p>
      </dsp:txBody>
      <dsp:txXfrm>
        <a:off x="87680" y="157405"/>
        <a:ext cx="1906209" cy="1620772"/>
      </dsp:txXfrm>
    </dsp:sp>
    <dsp:sp modelId="{B5323254-DDA6-4D2F-968F-5860FC9203F8}">
      <dsp:nvSpPr>
        <dsp:cNvPr id="0" name=""/>
        <dsp:cNvSpPr/>
      </dsp:nvSpPr>
      <dsp:spPr>
        <a:xfrm rot="5400000">
          <a:off x="2227376" y="2150400"/>
          <a:ext cx="1760199" cy="1781687"/>
        </a:xfrm>
        <a:prstGeom prst="round2Same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Euskera</a:t>
          </a:r>
        </a:p>
      </dsp:txBody>
      <dsp:txXfrm rot="-5400000">
        <a:off x="2216632" y="2247070"/>
        <a:ext cx="1695761" cy="1588347"/>
      </dsp:txXfrm>
    </dsp:sp>
    <dsp:sp modelId="{66E97956-6833-443C-AD64-0AD384EBDB13}">
      <dsp:nvSpPr>
        <dsp:cNvPr id="0" name=""/>
        <dsp:cNvSpPr/>
      </dsp:nvSpPr>
      <dsp:spPr>
        <a:xfrm>
          <a:off x="0" y="2122509"/>
          <a:ext cx="2081569" cy="1837470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Lengua prerromana</a:t>
          </a:r>
        </a:p>
      </dsp:txBody>
      <dsp:txXfrm>
        <a:off x="89698" y="2212207"/>
        <a:ext cx="1902173" cy="1658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089D0-935E-416A-8489-9A7AD9BB20A5}">
      <dsp:nvSpPr>
        <dsp:cNvPr id="0" name=""/>
        <dsp:cNvSpPr/>
      </dsp:nvSpPr>
      <dsp:spPr>
        <a:xfrm>
          <a:off x="0" y="1757788"/>
          <a:ext cx="1873727" cy="800314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Variedades de la lengua</a:t>
          </a:r>
        </a:p>
      </dsp:txBody>
      <dsp:txXfrm>
        <a:off x="23440" y="1781228"/>
        <a:ext cx="1826847" cy="753434"/>
      </dsp:txXfrm>
    </dsp:sp>
    <dsp:sp modelId="{54AEE2C1-6FE1-4CCF-8D77-6644F9657D83}">
      <dsp:nvSpPr>
        <dsp:cNvPr id="0" name=""/>
        <dsp:cNvSpPr/>
      </dsp:nvSpPr>
      <dsp:spPr>
        <a:xfrm rot="17681009">
          <a:off x="1277787" y="1216814"/>
          <a:ext cx="204651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46514" y="1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2249881" y="1177022"/>
        <a:ext cx="102325" cy="102325"/>
      </dsp:txXfrm>
    </dsp:sp>
    <dsp:sp modelId="{B1D34649-1C96-424B-A318-39C2DAB5BC99}">
      <dsp:nvSpPr>
        <dsp:cNvPr id="0" name=""/>
        <dsp:cNvSpPr/>
      </dsp:nvSpPr>
      <dsp:spPr>
        <a:xfrm>
          <a:off x="2728362" y="4429"/>
          <a:ext cx="1591209" cy="58799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1800" kern="1200" dirty="0"/>
            <a:t>Geográficas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1800" kern="1200" dirty="0"/>
            <a:t>o dialectales</a:t>
          </a:r>
        </a:p>
      </dsp:txBody>
      <dsp:txXfrm>
        <a:off x="2745584" y="21651"/>
        <a:ext cx="1556765" cy="553546"/>
      </dsp:txXfrm>
    </dsp:sp>
    <dsp:sp modelId="{39F6137F-5642-4DD0-80F2-A035816D1B90}">
      <dsp:nvSpPr>
        <dsp:cNvPr id="0" name=""/>
        <dsp:cNvSpPr/>
      </dsp:nvSpPr>
      <dsp:spPr>
        <a:xfrm>
          <a:off x="4319571" y="287053"/>
          <a:ext cx="74852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48524" y="11370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675120" y="279711"/>
        <a:ext cx="37426" cy="37426"/>
      </dsp:txXfrm>
    </dsp:sp>
    <dsp:sp modelId="{D2624D8A-D18C-4548-9B0E-6F82DFF5C37B}">
      <dsp:nvSpPr>
        <dsp:cNvPr id="0" name=""/>
        <dsp:cNvSpPr/>
      </dsp:nvSpPr>
      <dsp:spPr>
        <a:xfrm>
          <a:off x="5068096" y="4429"/>
          <a:ext cx="1469471" cy="58799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ym typeface="Wingdings 2" panose="05020102010507070707" pitchFamily="18" charset="2"/>
            </a:rPr>
            <a:t>Dialectos</a:t>
          </a:r>
          <a:endParaRPr lang="es-ES" sz="1800" kern="1200" dirty="0"/>
        </a:p>
      </dsp:txBody>
      <dsp:txXfrm>
        <a:off x="5085318" y="21651"/>
        <a:ext cx="1435027" cy="553546"/>
      </dsp:txXfrm>
    </dsp:sp>
    <dsp:sp modelId="{289C0B7B-E1DE-4395-9CFA-DF5A44AAF2B0}">
      <dsp:nvSpPr>
        <dsp:cNvPr id="0" name=""/>
        <dsp:cNvSpPr/>
      </dsp:nvSpPr>
      <dsp:spPr>
        <a:xfrm rot="21417818">
          <a:off x="1873178" y="2125854"/>
          <a:ext cx="78236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82363" y="1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244800" y="2117666"/>
        <a:ext cx="39118" cy="39118"/>
      </dsp:txXfrm>
    </dsp:sp>
    <dsp:sp modelId="{28EB8CDB-B15F-4F56-80A2-8D31054D814B}">
      <dsp:nvSpPr>
        <dsp:cNvPr id="0" name=""/>
        <dsp:cNvSpPr/>
      </dsp:nvSpPr>
      <dsp:spPr>
        <a:xfrm>
          <a:off x="2654992" y="1822509"/>
          <a:ext cx="1591209" cy="58799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ym typeface="Wingdings 2" panose="05020102010507070707" pitchFamily="18" charset="2"/>
            </a:rPr>
            <a:t>Sociales o culturales</a:t>
          </a:r>
        </a:p>
      </dsp:txBody>
      <dsp:txXfrm>
        <a:off x="2672214" y="1839731"/>
        <a:ext cx="1556765" cy="553546"/>
      </dsp:txXfrm>
    </dsp:sp>
    <dsp:sp modelId="{F83B8DD2-A506-482E-B648-5320E3080D7C}">
      <dsp:nvSpPr>
        <dsp:cNvPr id="0" name=""/>
        <dsp:cNvSpPr/>
      </dsp:nvSpPr>
      <dsp:spPr>
        <a:xfrm rot="19075276">
          <a:off x="4026586" y="1534188"/>
          <a:ext cx="170392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703929" y="1137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4835953" y="1502961"/>
        <a:ext cx="85196" cy="85196"/>
      </dsp:txXfrm>
    </dsp:sp>
    <dsp:sp modelId="{B27F4E50-F60E-46D5-9C4C-7EEB5308382F}">
      <dsp:nvSpPr>
        <dsp:cNvPr id="0" name=""/>
        <dsp:cNvSpPr/>
      </dsp:nvSpPr>
      <dsp:spPr>
        <a:xfrm>
          <a:off x="5510900" y="680618"/>
          <a:ext cx="1470330" cy="58799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ym typeface="Wingdings 2" panose="05020102010507070707" pitchFamily="18" charset="2"/>
            </a:rPr>
            <a:t>Nivel culto</a:t>
          </a:r>
        </a:p>
      </dsp:txBody>
      <dsp:txXfrm>
        <a:off x="5528122" y="697840"/>
        <a:ext cx="1435886" cy="553546"/>
      </dsp:txXfrm>
    </dsp:sp>
    <dsp:sp modelId="{4A265F4F-50D1-464D-8839-7117A0A4C61C}">
      <dsp:nvSpPr>
        <dsp:cNvPr id="0" name=""/>
        <dsp:cNvSpPr/>
      </dsp:nvSpPr>
      <dsp:spPr>
        <a:xfrm rot="20387085">
          <a:off x="4204693" y="1872283"/>
          <a:ext cx="134771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47715" y="1137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844858" y="1849961"/>
        <a:ext cx="67385" cy="67385"/>
      </dsp:txXfrm>
    </dsp:sp>
    <dsp:sp modelId="{229F6077-11DC-424E-BB3E-2D5682A1519A}">
      <dsp:nvSpPr>
        <dsp:cNvPr id="0" name=""/>
        <dsp:cNvSpPr/>
      </dsp:nvSpPr>
      <dsp:spPr>
        <a:xfrm>
          <a:off x="5510900" y="1356808"/>
          <a:ext cx="1469471" cy="58799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ym typeface="Wingdings 2" panose="05020102010507070707" pitchFamily="18" charset="2"/>
            </a:rPr>
            <a:t>Estándar</a:t>
          </a:r>
        </a:p>
      </dsp:txBody>
      <dsp:txXfrm>
        <a:off x="5528122" y="1374030"/>
        <a:ext cx="1435027" cy="553546"/>
      </dsp:txXfrm>
    </dsp:sp>
    <dsp:sp modelId="{C9495A55-3D40-41D5-A25A-9E7030EBA94E}">
      <dsp:nvSpPr>
        <dsp:cNvPr id="0" name=""/>
        <dsp:cNvSpPr/>
      </dsp:nvSpPr>
      <dsp:spPr>
        <a:xfrm rot="566962">
          <a:off x="4237503" y="2210378"/>
          <a:ext cx="128209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82094" y="1137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846498" y="2189696"/>
        <a:ext cx="64104" cy="64104"/>
      </dsp:txXfrm>
    </dsp:sp>
    <dsp:sp modelId="{C6EBF2AB-5113-4C89-8275-2CFBFAB291E9}">
      <dsp:nvSpPr>
        <dsp:cNvPr id="0" name=""/>
        <dsp:cNvSpPr/>
      </dsp:nvSpPr>
      <dsp:spPr>
        <a:xfrm>
          <a:off x="5510900" y="2032998"/>
          <a:ext cx="1469471" cy="58799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ym typeface="Wingdings 2" panose="05020102010507070707" pitchFamily="18" charset="2"/>
            </a:rPr>
            <a:t>Coloquial</a:t>
          </a:r>
        </a:p>
      </dsp:txBody>
      <dsp:txXfrm>
        <a:off x="5528122" y="2050220"/>
        <a:ext cx="1435027" cy="553546"/>
      </dsp:txXfrm>
    </dsp:sp>
    <dsp:sp modelId="{C9399125-525E-4C4B-876E-D00D29D68889}">
      <dsp:nvSpPr>
        <dsp:cNvPr id="0" name=""/>
        <dsp:cNvSpPr/>
      </dsp:nvSpPr>
      <dsp:spPr>
        <a:xfrm rot="2102056">
          <a:off x="4106272" y="2548473"/>
          <a:ext cx="154455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544558" y="1137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839937" y="2521229"/>
        <a:ext cx="77227" cy="77227"/>
      </dsp:txXfrm>
    </dsp:sp>
    <dsp:sp modelId="{8DD39CDD-3A25-4544-8D09-457272D386A2}">
      <dsp:nvSpPr>
        <dsp:cNvPr id="0" name=""/>
        <dsp:cNvSpPr/>
      </dsp:nvSpPr>
      <dsp:spPr>
        <a:xfrm>
          <a:off x="5510900" y="2709187"/>
          <a:ext cx="1469471" cy="58799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Jergas, argot…</a:t>
          </a:r>
        </a:p>
      </dsp:txBody>
      <dsp:txXfrm>
        <a:off x="5528122" y="2726409"/>
        <a:ext cx="1435027" cy="553546"/>
      </dsp:txXfrm>
    </dsp:sp>
    <dsp:sp modelId="{ADABBFFD-9332-41B8-8E0E-8E1BADEB56CB}">
      <dsp:nvSpPr>
        <dsp:cNvPr id="0" name=""/>
        <dsp:cNvSpPr/>
      </dsp:nvSpPr>
      <dsp:spPr>
        <a:xfrm rot="3994610">
          <a:off x="1226083" y="3132953"/>
          <a:ext cx="214992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149923" y="1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2247296" y="3090576"/>
        <a:ext cx="107496" cy="107496"/>
      </dsp:txXfrm>
    </dsp:sp>
    <dsp:sp modelId="{68C1A0E1-D231-4F86-A3F5-05625A80921A}">
      <dsp:nvSpPr>
        <dsp:cNvPr id="0" name=""/>
        <dsp:cNvSpPr/>
      </dsp:nvSpPr>
      <dsp:spPr>
        <a:xfrm>
          <a:off x="2728362" y="3836707"/>
          <a:ext cx="1591209" cy="58799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 estilo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(registro)</a:t>
          </a:r>
        </a:p>
      </dsp:txBody>
      <dsp:txXfrm>
        <a:off x="2745584" y="3853929"/>
        <a:ext cx="1556765" cy="553546"/>
      </dsp:txXfrm>
    </dsp:sp>
    <dsp:sp modelId="{40BFE90B-514F-4AF8-AEE3-B6DB24EA6D96}">
      <dsp:nvSpPr>
        <dsp:cNvPr id="0" name=""/>
        <dsp:cNvSpPr/>
      </dsp:nvSpPr>
      <dsp:spPr>
        <a:xfrm rot="19884631">
          <a:off x="4267601" y="3915366"/>
          <a:ext cx="85246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52464" y="1137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672522" y="3905425"/>
        <a:ext cx="42623" cy="42623"/>
      </dsp:txXfrm>
    </dsp:sp>
    <dsp:sp modelId="{B22268F3-B3A7-4B3B-A250-343E9CC865AF}">
      <dsp:nvSpPr>
        <dsp:cNvPr id="0" name=""/>
        <dsp:cNvSpPr/>
      </dsp:nvSpPr>
      <dsp:spPr>
        <a:xfrm>
          <a:off x="5068096" y="3428776"/>
          <a:ext cx="1469471" cy="58799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Formal</a:t>
          </a:r>
        </a:p>
      </dsp:txBody>
      <dsp:txXfrm>
        <a:off x="5085318" y="3445998"/>
        <a:ext cx="1435027" cy="553546"/>
      </dsp:txXfrm>
    </dsp:sp>
    <dsp:sp modelId="{BE230130-E635-4FCE-9E0E-D1D5A22F48DC}">
      <dsp:nvSpPr>
        <dsp:cNvPr id="0" name=""/>
        <dsp:cNvSpPr/>
      </dsp:nvSpPr>
      <dsp:spPr>
        <a:xfrm rot="1021856">
          <a:off x="4302406" y="4233976"/>
          <a:ext cx="78285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82854" y="1137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674262" y="4225775"/>
        <a:ext cx="39142" cy="39142"/>
      </dsp:txXfrm>
    </dsp:sp>
    <dsp:sp modelId="{5CCF9120-D62C-45AB-B299-7D176E3B9A0B}">
      <dsp:nvSpPr>
        <dsp:cNvPr id="0" name=""/>
        <dsp:cNvSpPr/>
      </dsp:nvSpPr>
      <dsp:spPr>
        <a:xfrm>
          <a:off x="5068096" y="4065996"/>
          <a:ext cx="1469471" cy="58799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Informal</a:t>
          </a:r>
        </a:p>
      </dsp:txBody>
      <dsp:txXfrm>
        <a:off x="5085318" y="4083218"/>
        <a:ext cx="1435027" cy="553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68666-EB1E-43A8-812D-7E3C3DA262B4}">
      <dsp:nvSpPr>
        <dsp:cNvPr id="0" name=""/>
        <dsp:cNvSpPr/>
      </dsp:nvSpPr>
      <dsp:spPr>
        <a:xfrm>
          <a:off x="4896545" y="3387001"/>
          <a:ext cx="432049" cy="63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024" y="0"/>
              </a:lnTo>
              <a:lnTo>
                <a:pt x="216024" y="635890"/>
              </a:lnTo>
              <a:lnTo>
                <a:pt x="432049" y="63589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5093350" y="3685727"/>
        <a:ext cx="38439" cy="38439"/>
      </dsp:txXfrm>
    </dsp:sp>
    <dsp:sp modelId="{F0EBCBD7-6EF3-483C-A629-D0880985B6E6}">
      <dsp:nvSpPr>
        <dsp:cNvPr id="0" name=""/>
        <dsp:cNvSpPr/>
      </dsp:nvSpPr>
      <dsp:spPr>
        <a:xfrm>
          <a:off x="4896545" y="3387001"/>
          <a:ext cx="432049" cy="19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024" y="0"/>
              </a:lnTo>
              <a:lnTo>
                <a:pt x="216024" y="190779"/>
              </a:lnTo>
              <a:lnTo>
                <a:pt x="432049" y="19077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5100762" y="3470583"/>
        <a:ext cx="23614" cy="23614"/>
      </dsp:txXfrm>
    </dsp:sp>
    <dsp:sp modelId="{77A524D7-7735-41C2-A4BD-EDDCB138B144}">
      <dsp:nvSpPr>
        <dsp:cNvPr id="0" name=""/>
        <dsp:cNvSpPr/>
      </dsp:nvSpPr>
      <dsp:spPr>
        <a:xfrm>
          <a:off x="4896545" y="3126462"/>
          <a:ext cx="432049" cy="260538"/>
        </a:xfrm>
        <a:custGeom>
          <a:avLst/>
          <a:gdLst/>
          <a:ahLst/>
          <a:cxnLst/>
          <a:rect l="0" t="0" r="0" b="0"/>
          <a:pathLst>
            <a:path>
              <a:moveTo>
                <a:pt x="0" y="260538"/>
              </a:moveTo>
              <a:lnTo>
                <a:pt x="216024" y="260538"/>
              </a:lnTo>
              <a:lnTo>
                <a:pt x="216024" y="0"/>
              </a:lnTo>
              <a:lnTo>
                <a:pt x="432049" y="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5099957" y="3244118"/>
        <a:ext cx="25226" cy="25226"/>
      </dsp:txXfrm>
    </dsp:sp>
    <dsp:sp modelId="{76FB6192-20C4-4D01-BAD8-AE8808BC5973}">
      <dsp:nvSpPr>
        <dsp:cNvPr id="0" name=""/>
        <dsp:cNvSpPr/>
      </dsp:nvSpPr>
      <dsp:spPr>
        <a:xfrm>
          <a:off x="4896545" y="2674418"/>
          <a:ext cx="432049" cy="712582"/>
        </a:xfrm>
        <a:custGeom>
          <a:avLst/>
          <a:gdLst/>
          <a:ahLst/>
          <a:cxnLst/>
          <a:rect l="0" t="0" r="0" b="0"/>
          <a:pathLst>
            <a:path>
              <a:moveTo>
                <a:pt x="0" y="712582"/>
              </a:moveTo>
              <a:lnTo>
                <a:pt x="216024" y="712582"/>
              </a:lnTo>
              <a:lnTo>
                <a:pt x="216024" y="0"/>
              </a:lnTo>
              <a:lnTo>
                <a:pt x="432049" y="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5091736" y="3009876"/>
        <a:ext cx="41666" cy="41666"/>
      </dsp:txXfrm>
    </dsp:sp>
    <dsp:sp modelId="{A71F2A3D-AC64-4B6F-9768-CDE7CFFEED3D}">
      <dsp:nvSpPr>
        <dsp:cNvPr id="0" name=""/>
        <dsp:cNvSpPr/>
      </dsp:nvSpPr>
      <dsp:spPr>
        <a:xfrm>
          <a:off x="2707633" y="3339145"/>
          <a:ext cx="345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2692" y="45720"/>
              </a:lnTo>
              <a:lnTo>
                <a:pt x="172692" y="47855"/>
              </a:lnTo>
              <a:lnTo>
                <a:pt x="345384" y="4785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2871690" y="3376230"/>
        <a:ext cx="17269" cy="17269"/>
      </dsp:txXfrm>
    </dsp:sp>
    <dsp:sp modelId="{68125A44-B6D6-4D58-B792-F50C84590DAC}">
      <dsp:nvSpPr>
        <dsp:cNvPr id="0" name=""/>
        <dsp:cNvSpPr/>
      </dsp:nvSpPr>
      <dsp:spPr>
        <a:xfrm>
          <a:off x="563075" y="2124235"/>
          <a:ext cx="301029" cy="1260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514" y="0"/>
              </a:lnTo>
              <a:lnTo>
                <a:pt x="150514" y="1260630"/>
              </a:lnTo>
              <a:lnTo>
                <a:pt x="301029" y="12606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81188" y="2722148"/>
        <a:ext cx="64803" cy="64803"/>
      </dsp:txXfrm>
    </dsp:sp>
    <dsp:sp modelId="{D716AF69-0DE6-490D-B884-8F0F5A50872A}">
      <dsp:nvSpPr>
        <dsp:cNvPr id="0" name=""/>
        <dsp:cNvSpPr/>
      </dsp:nvSpPr>
      <dsp:spPr>
        <a:xfrm>
          <a:off x="2707614" y="543076"/>
          <a:ext cx="381554" cy="338141"/>
        </a:xfrm>
        <a:custGeom>
          <a:avLst/>
          <a:gdLst/>
          <a:ahLst/>
          <a:cxnLst/>
          <a:rect l="0" t="0" r="0" b="0"/>
          <a:pathLst>
            <a:path>
              <a:moveTo>
                <a:pt x="0" y="338141"/>
              </a:moveTo>
              <a:lnTo>
                <a:pt x="190777" y="338141"/>
              </a:lnTo>
              <a:lnTo>
                <a:pt x="190777" y="0"/>
              </a:lnTo>
              <a:lnTo>
                <a:pt x="381554" y="0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2885646" y="699400"/>
        <a:ext cx="25491" cy="25491"/>
      </dsp:txXfrm>
    </dsp:sp>
    <dsp:sp modelId="{792B8992-674A-411C-9DF1-3F62AED22372}">
      <dsp:nvSpPr>
        <dsp:cNvPr id="0" name=""/>
        <dsp:cNvSpPr/>
      </dsp:nvSpPr>
      <dsp:spPr>
        <a:xfrm>
          <a:off x="4932697" y="1346432"/>
          <a:ext cx="395897" cy="598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948" y="0"/>
              </a:lnTo>
              <a:lnTo>
                <a:pt x="197948" y="598269"/>
              </a:lnTo>
              <a:lnTo>
                <a:pt x="395897" y="598269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5112711" y="1627632"/>
        <a:ext cx="35869" cy="35869"/>
      </dsp:txXfrm>
    </dsp:sp>
    <dsp:sp modelId="{5B282807-60E0-4FB9-8F4B-CE3CCC4FC791}">
      <dsp:nvSpPr>
        <dsp:cNvPr id="0" name=""/>
        <dsp:cNvSpPr/>
      </dsp:nvSpPr>
      <dsp:spPr>
        <a:xfrm>
          <a:off x="4932697" y="1097241"/>
          <a:ext cx="395897" cy="249190"/>
        </a:xfrm>
        <a:custGeom>
          <a:avLst/>
          <a:gdLst/>
          <a:ahLst/>
          <a:cxnLst/>
          <a:rect l="0" t="0" r="0" b="0"/>
          <a:pathLst>
            <a:path>
              <a:moveTo>
                <a:pt x="0" y="249190"/>
              </a:moveTo>
              <a:lnTo>
                <a:pt x="197948" y="249190"/>
              </a:lnTo>
              <a:lnTo>
                <a:pt x="197948" y="0"/>
              </a:lnTo>
              <a:lnTo>
                <a:pt x="395897" y="0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5118951" y="1210142"/>
        <a:ext cx="23389" cy="23389"/>
      </dsp:txXfrm>
    </dsp:sp>
    <dsp:sp modelId="{E3FDDE1C-9927-4FAF-8B2C-BCDC00E5A80C}">
      <dsp:nvSpPr>
        <dsp:cNvPr id="0" name=""/>
        <dsp:cNvSpPr/>
      </dsp:nvSpPr>
      <dsp:spPr>
        <a:xfrm>
          <a:off x="2707614" y="881217"/>
          <a:ext cx="381554" cy="46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777" y="0"/>
              </a:lnTo>
              <a:lnTo>
                <a:pt x="190777" y="465215"/>
              </a:lnTo>
              <a:lnTo>
                <a:pt x="381554" y="465215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2883350" y="1098783"/>
        <a:ext cx="30083" cy="30083"/>
      </dsp:txXfrm>
    </dsp:sp>
    <dsp:sp modelId="{8FD21936-1BDB-4AA7-AC80-86EFDBC9F7F9}">
      <dsp:nvSpPr>
        <dsp:cNvPr id="0" name=""/>
        <dsp:cNvSpPr/>
      </dsp:nvSpPr>
      <dsp:spPr>
        <a:xfrm>
          <a:off x="563075" y="881217"/>
          <a:ext cx="301011" cy="1243018"/>
        </a:xfrm>
        <a:custGeom>
          <a:avLst/>
          <a:gdLst/>
          <a:ahLst/>
          <a:cxnLst/>
          <a:rect l="0" t="0" r="0" b="0"/>
          <a:pathLst>
            <a:path>
              <a:moveTo>
                <a:pt x="0" y="1243018"/>
              </a:moveTo>
              <a:lnTo>
                <a:pt x="150505" y="1243018"/>
              </a:lnTo>
              <a:lnTo>
                <a:pt x="150505" y="0"/>
              </a:lnTo>
              <a:lnTo>
                <a:pt x="3010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81607" y="1470752"/>
        <a:ext cx="63947" cy="63947"/>
      </dsp:txXfrm>
    </dsp:sp>
    <dsp:sp modelId="{4FEFDD06-F317-41D7-B650-0747A4DEC7A7}">
      <dsp:nvSpPr>
        <dsp:cNvPr id="0" name=""/>
        <dsp:cNvSpPr/>
      </dsp:nvSpPr>
      <dsp:spPr>
        <a:xfrm rot="16200000">
          <a:off x="-1637739" y="1843209"/>
          <a:ext cx="3839578" cy="562051"/>
        </a:xfrm>
        <a:prstGeom prst="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Variedades dialectales</a:t>
          </a:r>
        </a:p>
      </dsp:txBody>
      <dsp:txXfrm>
        <a:off x="-1637739" y="1843209"/>
        <a:ext cx="3839578" cy="562051"/>
      </dsp:txXfrm>
    </dsp:sp>
    <dsp:sp modelId="{CD1022E4-B59A-4001-84C4-501B0697DFE5}">
      <dsp:nvSpPr>
        <dsp:cNvPr id="0" name=""/>
        <dsp:cNvSpPr/>
      </dsp:nvSpPr>
      <dsp:spPr>
        <a:xfrm>
          <a:off x="864086" y="600191"/>
          <a:ext cx="1843527" cy="5620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Septentrional</a:t>
          </a:r>
        </a:p>
      </dsp:txBody>
      <dsp:txXfrm>
        <a:off x="864086" y="600191"/>
        <a:ext cx="1843527" cy="562051"/>
      </dsp:txXfrm>
    </dsp:sp>
    <dsp:sp modelId="{78D6EF4F-F864-49AC-A45B-CA252185997E}">
      <dsp:nvSpPr>
        <dsp:cNvPr id="0" name=""/>
        <dsp:cNvSpPr/>
      </dsp:nvSpPr>
      <dsp:spPr>
        <a:xfrm>
          <a:off x="3089169" y="1065407"/>
          <a:ext cx="1843527" cy="5620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ym typeface="Wingdings 2" panose="05020102010507070707" pitchFamily="18" charset="2"/>
            </a:rPr>
            <a:t>Dialectos históricos</a:t>
          </a:r>
          <a:endParaRPr lang="es-ES" sz="1800" b="1" kern="1200" dirty="0"/>
        </a:p>
      </dsp:txBody>
      <dsp:txXfrm>
        <a:off x="3089169" y="1065407"/>
        <a:ext cx="1843527" cy="562051"/>
      </dsp:txXfrm>
    </dsp:sp>
    <dsp:sp modelId="{1A0F74FA-0CFA-41D5-8C2D-F15519BE8949}">
      <dsp:nvSpPr>
        <dsp:cNvPr id="0" name=""/>
        <dsp:cNvSpPr/>
      </dsp:nvSpPr>
      <dsp:spPr>
        <a:xfrm>
          <a:off x="5328594" y="816216"/>
          <a:ext cx="1843527" cy="5620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Navarroaragonés</a:t>
          </a:r>
        </a:p>
      </dsp:txBody>
      <dsp:txXfrm>
        <a:off x="5328594" y="816216"/>
        <a:ext cx="1843527" cy="562051"/>
      </dsp:txXfrm>
    </dsp:sp>
    <dsp:sp modelId="{61D32FA7-DCB9-454C-A4D5-14517E43E94A}">
      <dsp:nvSpPr>
        <dsp:cNvPr id="0" name=""/>
        <dsp:cNvSpPr/>
      </dsp:nvSpPr>
      <dsp:spPr>
        <a:xfrm>
          <a:off x="5328594" y="1663676"/>
          <a:ext cx="1843527" cy="5620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Asturleonés</a:t>
          </a:r>
        </a:p>
      </dsp:txBody>
      <dsp:txXfrm>
        <a:off x="5328594" y="1663676"/>
        <a:ext cx="1843527" cy="562051"/>
      </dsp:txXfrm>
    </dsp:sp>
    <dsp:sp modelId="{E245FDA7-5F04-4C3F-86F5-B0DE5C3DD6A7}">
      <dsp:nvSpPr>
        <dsp:cNvPr id="0" name=""/>
        <dsp:cNvSpPr/>
      </dsp:nvSpPr>
      <dsp:spPr>
        <a:xfrm>
          <a:off x="3089169" y="262050"/>
          <a:ext cx="1843527" cy="5620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>
              <a:sym typeface="Wingdings 2" panose="05020102010507070707" pitchFamily="18" charset="2"/>
            </a:rPr>
            <a:t>Norte y centro de la península</a:t>
          </a:r>
        </a:p>
      </dsp:txBody>
      <dsp:txXfrm>
        <a:off x="3089169" y="262050"/>
        <a:ext cx="1843527" cy="562051"/>
      </dsp:txXfrm>
    </dsp:sp>
    <dsp:sp modelId="{9D421E3B-4F23-44E9-AF32-880769DEC863}">
      <dsp:nvSpPr>
        <dsp:cNvPr id="0" name=""/>
        <dsp:cNvSpPr/>
      </dsp:nvSpPr>
      <dsp:spPr>
        <a:xfrm>
          <a:off x="864105" y="3118827"/>
          <a:ext cx="1843527" cy="53207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>
              <a:sym typeface="Wingdings 2" panose="05020102010507070707" pitchFamily="18" charset="2"/>
            </a:rPr>
            <a:t>Meridional</a:t>
          </a:r>
        </a:p>
      </dsp:txBody>
      <dsp:txXfrm>
        <a:off x="864105" y="3118827"/>
        <a:ext cx="1843527" cy="532076"/>
      </dsp:txXfrm>
    </dsp:sp>
    <dsp:sp modelId="{1F96912D-E23A-4DED-8828-222ABE05ED28}">
      <dsp:nvSpPr>
        <dsp:cNvPr id="0" name=""/>
        <dsp:cNvSpPr/>
      </dsp:nvSpPr>
      <dsp:spPr>
        <a:xfrm>
          <a:off x="3053017" y="3046960"/>
          <a:ext cx="1843527" cy="680081"/>
        </a:xfrm>
        <a:prstGeom prst="rect">
          <a:avLst/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Sur de la península y Canarias</a:t>
          </a:r>
        </a:p>
      </dsp:txBody>
      <dsp:txXfrm>
        <a:off x="3053017" y="3046960"/>
        <a:ext cx="1843527" cy="680081"/>
      </dsp:txXfrm>
    </dsp:sp>
    <dsp:sp modelId="{C7BD81B3-C927-4661-9969-7220F9D1A9C2}">
      <dsp:nvSpPr>
        <dsp:cNvPr id="0" name=""/>
        <dsp:cNvSpPr/>
      </dsp:nvSpPr>
      <dsp:spPr>
        <a:xfrm>
          <a:off x="5328594" y="2527774"/>
          <a:ext cx="1843527" cy="293289"/>
        </a:xfrm>
        <a:prstGeom prst="rect">
          <a:avLst/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Canario</a:t>
          </a:r>
        </a:p>
      </dsp:txBody>
      <dsp:txXfrm>
        <a:off x="5328594" y="2527774"/>
        <a:ext cx="1843527" cy="293289"/>
      </dsp:txXfrm>
    </dsp:sp>
    <dsp:sp modelId="{C677F5E6-527C-4048-98B9-E5A5469BA70A}">
      <dsp:nvSpPr>
        <dsp:cNvPr id="0" name=""/>
        <dsp:cNvSpPr/>
      </dsp:nvSpPr>
      <dsp:spPr>
        <a:xfrm>
          <a:off x="5328594" y="2959822"/>
          <a:ext cx="1843527" cy="333279"/>
        </a:xfrm>
        <a:prstGeom prst="rect">
          <a:avLst/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Extremeño</a:t>
          </a:r>
        </a:p>
      </dsp:txBody>
      <dsp:txXfrm>
        <a:off x="5328594" y="2959822"/>
        <a:ext cx="1843527" cy="333279"/>
      </dsp:txXfrm>
    </dsp:sp>
    <dsp:sp modelId="{BA8DCC38-21BF-49F6-A7A2-B0E9DF46D51D}">
      <dsp:nvSpPr>
        <dsp:cNvPr id="0" name=""/>
        <dsp:cNvSpPr/>
      </dsp:nvSpPr>
      <dsp:spPr>
        <a:xfrm>
          <a:off x="5328594" y="3433530"/>
          <a:ext cx="1843527" cy="288500"/>
        </a:xfrm>
        <a:prstGeom prst="rect">
          <a:avLst/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Murciano</a:t>
          </a:r>
        </a:p>
      </dsp:txBody>
      <dsp:txXfrm>
        <a:off x="5328594" y="3433530"/>
        <a:ext cx="1843527" cy="288500"/>
      </dsp:txXfrm>
    </dsp:sp>
    <dsp:sp modelId="{A459FD87-D9B2-4338-9768-87F9CD586B67}">
      <dsp:nvSpPr>
        <dsp:cNvPr id="0" name=""/>
        <dsp:cNvSpPr/>
      </dsp:nvSpPr>
      <dsp:spPr>
        <a:xfrm>
          <a:off x="5328594" y="3867378"/>
          <a:ext cx="1843527" cy="311027"/>
        </a:xfrm>
        <a:prstGeom prst="rect">
          <a:avLst/>
        </a:prstGeom>
        <a:solidFill>
          <a:srgbClr val="00B050"/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Andaluz</a:t>
          </a:r>
        </a:p>
      </dsp:txBody>
      <dsp:txXfrm>
        <a:off x="5328594" y="3867378"/>
        <a:ext cx="1843527" cy="311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60051-DD37-44F6-9490-DAD063A8A73A}">
      <dsp:nvSpPr>
        <dsp:cNvPr id="0" name=""/>
        <dsp:cNvSpPr/>
      </dsp:nvSpPr>
      <dsp:spPr>
        <a:xfrm>
          <a:off x="0" y="118"/>
          <a:ext cx="3168351" cy="646093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Lengua oficial de 18 repúblicas iberoamericanas.</a:t>
          </a:r>
        </a:p>
      </dsp:txBody>
      <dsp:txXfrm>
        <a:off x="31540" y="31658"/>
        <a:ext cx="3105271" cy="5830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CB385-A17F-4DFF-9A0B-6B9B70366AA5}">
      <dsp:nvSpPr>
        <dsp:cNvPr id="0" name=""/>
        <dsp:cNvSpPr/>
      </dsp:nvSpPr>
      <dsp:spPr>
        <a:xfrm>
          <a:off x="0" y="25"/>
          <a:ext cx="3168351" cy="1200278"/>
        </a:xfrm>
        <a:prstGeom prst="roundRect">
          <a:avLst/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Convive con el inglés en algunos estados de EE. UU., en Puerto Rico y en algunas islas de las Antillas.</a:t>
          </a:r>
        </a:p>
      </dsp:txBody>
      <dsp:txXfrm>
        <a:off x="58593" y="58618"/>
        <a:ext cx="3051165" cy="10830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8858B-9141-45FA-A987-76B6FF53BE48}">
      <dsp:nvSpPr>
        <dsp:cNvPr id="0" name=""/>
        <dsp:cNvSpPr/>
      </dsp:nvSpPr>
      <dsp:spPr>
        <a:xfrm>
          <a:off x="0" y="70266"/>
          <a:ext cx="3168351" cy="721822"/>
        </a:xfrm>
        <a:prstGeom prst="roundRect">
          <a:avLst>
            <a:gd name="adj" fmla="val 10000"/>
          </a:avLst>
        </a:prstGeom>
        <a:solidFill>
          <a:srgbClr val="0091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Convive con lenguas indígenas.</a:t>
          </a:r>
        </a:p>
      </dsp:txBody>
      <dsp:txXfrm>
        <a:off x="21141" y="91407"/>
        <a:ext cx="3126069" cy="679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468DA-FD8E-4F90-A7EE-0F53FDCB1369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6A799-458E-4EF1-A098-68274C92DD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5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16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9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98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98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98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98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220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23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9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74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24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24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24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24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24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9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B3FF-038F-4B48-B466-CAEC66843FB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4767-FDC1-471B-B463-98D391165078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ogo_Editex_www_azul_Pantone300CMY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6377971"/>
            <a:ext cx="449715" cy="3633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image" Target="../media/image18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0.emf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6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0871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851920" y="980728"/>
            <a:ext cx="4968552" cy="5400600"/>
          </a:xfrm>
          <a:prstGeom prst="rect">
            <a:avLst/>
          </a:prstGeom>
        </p:spPr>
        <p:txBody>
          <a:bodyPr anchor="ctr"/>
          <a:lstStyle/>
          <a:p>
            <a:pPr marL="285750" indent="-285750" algn="just">
              <a:spcBef>
                <a:spcPct val="20000"/>
              </a:spcBef>
              <a:defRPr/>
            </a:pPr>
            <a:endParaRPr lang="es-ES" sz="1600" b="1" dirty="0">
              <a:solidFill>
                <a:srgbClr val="FF0000"/>
              </a:solidFill>
            </a:endParaRPr>
          </a:p>
          <a:p>
            <a:pPr marL="285750" indent="-285750" algn="just">
              <a:defRPr/>
            </a:pPr>
            <a:r>
              <a:rPr lang="es-ES" sz="1600" b="1" dirty="0">
                <a:solidFill>
                  <a:srgbClr val="FF0000"/>
                </a:solidFill>
              </a:rPr>
              <a:t>+ COMPETENTES</a:t>
            </a:r>
          </a:p>
          <a:p>
            <a:pPr marL="285750" lvl="0" indent="-285750" algn="just">
              <a:buFont typeface="Wingdings 2" panose="05020102010507070707" pitchFamily="18" charset="2"/>
              <a:buChar char=""/>
              <a:defRPr/>
            </a:pPr>
            <a:r>
              <a:rPr lang="es-ES" sz="1600" b="1" dirty="0">
                <a:hlinkClick r:id="rId3" action="ppaction://hlinksldjump"/>
              </a:rPr>
              <a:t>1. El texto narrativo</a:t>
            </a:r>
            <a:endParaRPr lang="es-ES" sz="1600" b="1" dirty="0"/>
          </a:p>
          <a:p>
            <a:pPr marL="285750" indent="-285750" algn="just">
              <a:spcBef>
                <a:spcPct val="20000"/>
              </a:spcBef>
              <a:defRPr/>
            </a:pPr>
            <a:r>
              <a:rPr lang="es-ES" sz="1600" b="1" dirty="0">
                <a:solidFill>
                  <a:srgbClr val="FF0000"/>
                </a:solidFill>
              </a:rPr>
              <a:t>GEOGRAFÍA</a:t>
            </a:r>
          </a:p>
          <a:p>
            <a:pPr marL="285750" indent="-285750" algn="just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s-ES" sz="1600" b="1" dirty="0">
                <a:hlinkClick r:id="rId4" action="ppaction://hlinksldjump"/>
              </a:rPr>
              <a:t>2. Las coordenadas geográficas</a:t>
            </a:r>
            <a:endParaRPr lang="es-ES" sz="1600" b="1" dirty="0"/>
          </a:p>
          <a:p>
            <a:pPr marL="285750" indent="-285750" algn="just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s-ES" sz="1600" b="1" dirty="0">
                <a:hlinkClick r:id="rId5" action="ppaction://hlinksldjump"/>
              </a:rPr>
              <a:t>3. Paralelos y meridianos</a:t>
            </a:r>
            <a:endParaRPr lang="es-ES" sz="1600" b="1" dirty="0"/>
          </a:p>
          <a:p>
            <a:pPr marL="285750" indent="-285750" algn="just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s-ES" sz="1600" b="1" dirty="0">
                <a:hlinkClick r:id="rId6" action="ppaction://hlinksldjump"/>
              </a:rPr>
              <a:t>4. El mapa</a:t>
            </a:r>
            <a:endParaRPr lang="es-ES" sz="1600" b="1" dirty="0"/>
          </a:p>
          <a:p>
            <a:pPr marL="285750" indent="-285750" algn="just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s-ES" sz="1600" b="1" dirty="0">
                <a:hlinkClick r:id="rId7" action="ppaction://hlinksldjump"/>
              </a:rPr>
              <a:t>5. La organización territorial de España</a:t>
            </a:r>
            <a:endParaRPr lang="es-ES" sz="1600" b="1" dirty="0"/>
          </a:p>
          <a:p>
            <a:pPr marL="285750" indent="-285750" algn="just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s-ES" sz="1600" b="1" dirty="0">
                <a:hlinkClick r:id="rId8" action="ppaction://hlinksldjump"/>
              </a:rPr>
              <a:t>6. El mundo rural y el mundo urbano</a:t>
            </a:r>
            <a:endParaRPr lang="es-ES" sz="1600" b="1" dirty="0"/>
          </a:p>
          <a:p>
            <a:pPr marL="285750" indent="-285750" algn="just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s-ES" sz="1600" b="1" dirty="0">
                <a:hlinkClick r:id="rId9" action="ppaction://hlinksldjump"/>
              </a:rPr>
              <a:t>7</a:t>
            </a:r>
            <a:r>
              <a:rPr lang="es-ES" sz="1600" b="1" dirty="0"/>
              <a:t>. Principales problemas medioambientales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1600" b="1" dirty="0">
                <a:solidFill>
                  <a:srgbClr val="FF0000"/>
                </a:solidFill>
              </a:rPr>
              <a:t>REFLEXIONO SOBRE LA LENGUA</a:t>
            </a:r>
          </a:p>
          <a:p>
            <a:pPr marL="285750" indent="-285750" algn="just">
              <a:spcBef>
                <a:spcPct val="20000"/>
              </a:spcBef>
              <a:buFont typeface="Wingdings 2" panose="05020102010507070707" pitchFamily="18" charset="2"/>
              <a:buChar char=""/>
              <a:defRPr/>
            </a:pPr>
            <a:r>
              <a:rPr lang="es-ES" sz="1600" b="1" dirty="0">
                <a:hlinkClick r:id="rId10" action="ppaction://hlinksldjump"/>
              </a:rPr>
              <a:t>8. Las lenguas de España</a:t>
            </a:r>
            <a:endParaRPr lang="es-ES" sz="1600" b="1" dirty="0"/>
          </a:p>
          <a:p>
            <a:pPr marL="285750" lvl="0" indent="-285750" algn="just">
              <a:spcBef>
                <a:spcPct val="20000"/>
              </a:spcBef>
              <a:buFont typeface="Wingdings 2" panose="05020102010507070707" pitchFamily="18" charset="2"/>
              <a:buChar char=""/>
              <a:defRPr/>
            </a:pPr>
            <a:r>
              <a:rPr lang="es-ES" sz="1600" b="1" dirty="0">
                <a:hlinkClick r:id="rId11" action="ppaction://hlinksldjump"/>
              </a:rPr>
              <a:t>9. Variedades de la lengua</a:t>
            </a:r>
            <a:endParaRPr lang="es-ES" sz="1600" b="1" dirty="0"/>
          </a:p>
          <a:p>
            <a:pPr marL="285750" lvl="0" indent="-285750" algn="just">
              <a:spcBef>
                <a:spcPct val="20000"/>
              </a:spcBef>
              <a:buFont typeface="Wingdings 2" panose="05020102010507070707" pitchFamily="18" charset="2"/>
              <a:buChar char=""/>
              <a:defRPr/>
            </a:pPr>
            <a:r>
              <a:rPr lang="es-ES" sz="1600" b="1" dirty="0">
                <a:hlinkClick r:id="rId12" action="ppaction://hlinksldjump"/>
              </a:rPr>
              <a:t>10. Lenguas y variedades del castellano</a:t>
            </a:r>
            <a:endParaRPr lang="es-ES" sz="1600" b="1" dirty="0"/>
          </a:p>
          <a:p>
            <a:pPr marL="285750" lvl="0" indent="-285750" algn="just">
              <a:spcBef>
                <a:spcPct val="20000"/>
              </a:spcBef>
              <a:buFont typeface="Wingdings 2" panose="05020102010507070707" pitchFamily="18" charset="2"/>
              <a:buChar char=""/>
              <a:defRPr/>
            </a:pPr>
            <a:r>
              <a:rPr lang="es-ES" sz="1600" b="1" dirty="0">
                <a:hlinkClick r:id="rId13" action="ppaction://hlinksldjump"/>
              </a:rPr>
              <a:t>11. Variedades dialectales</a:t>
            </a:r>
            <a:endParaRPr lang="es-ES" sz="1600" b="1" dirty="0"/>
          </a:p>
          <a:p>
            <a:pPr marL="285750" lvl="0" indent="-285750" algn="just">
              <a:spcBef>
                <a:spcPct val="20000"/>
              </a:spcBef>
              <a:buFont typeface="Wingdings 2" panose="05020102010507070707" pitchFamily="18" charset="2"/>
              <a:buChar char=""/>
              <a:defRPr/>
            </a:pPr>
            <a:r>
              <a:rPr lang="es-ES" sz="1600" b="1" dirty="0">
                <a:hlinkClick r:id="rId14" action="ppaction://hlinksldjump"/>
              </a:rPr>
              <a:t>12. El español en América</a:t>
            </a:r>
            <a:endParaRPr lang="es-ES" sz="1600" b="1" dirty="0"/>
          </a:p>
          <a:p>
            <a:pPr algn="just">
              <a:spcBef>
                <a:spcPct val="20000"/>
              </a:spcBef>
              <a:defRPr/>
            </a:pPr>
            <a:r>
              <a:rPr lang="es-ES" sz="1600" b="1" dirty="0">
                <a:solidFill>
                  <a:srgbClr val="FF0000"/>
                </a:solidFill>
              </a:rPr>
              <a:t>DISFRUTO DE LA LITERATURA</a:t>
            </a:r>
          </a:p>
          <a:p>
            <a:pPr marL="285750" lvl="0" indent="-285750" algn="just">
              <a:buFont typeface="Wingdings 2" panose="05020102010507070707" pitchFamily="18" charset="2"/>
              <a:buChar char=""/>
              <a:defRPr/>
            </a:pPr>
            <a:r>
              <a:rPr lang="es-ES" sz="1600" b="1" dirty="0">
                <a:hlinkClick r:id="rId15" action="ppaction://hlinksldjump"/>
              </a:rPr>
              <a:t>13. La sociedad medieval</a:t>
            </a:r>
            <a:endParaRPr lang="es-ES" sz="1600" b="1" dirty="0"/>
          </a:p>
          <a:p>
            <a:pPr marL="285750" indent="-285750" algn="just">
              <a:buFont typeface="Wingdings 2" panose="05020102010507070707" pitchFamily="18" charset="2"/>
              <a:buChar char=""/>
              <a:defRPr/>
            </a:pPr>
            <a:r>
              <a:rPr lang="es-ES" sz="1600" b="1" dirty="0">
                <a:hlinkClick r:id="rId12" action="ppaction://hlinksldjump"/>
              </a:rPr>
              <a:t>14. La narrativa en la Edad Media</a:t>
            </a:r>
            <a:endParaRPr lang="es-ES" sz="1600" b="1" dirty="0"/>
          </a:p>
          <a:p>
            <a:pPr marL="285750" lvl="0" indent="-285750" algn="just">
              <a:spcBef>
                <a:spcPct val="20000"/>
              </a:spcBef>
              <a:buFont typeface="Wingdings 2" panose="05020102010507070707" pitchFamily="18" charset="2"/>
              <a:buChar char=""/>
              <a:defRPr/>
            </a:pPr>
            <a:r>
              <a:rPr lang="es-ES" sz="1600" b="1" dirty="0">
                <a:hlinkClick r:id="rId16" action="ppaction://hlinksldjump"/>
              </a:rPr>
              <a:t>15. El </a:t>
            </a:r>
            <a:r>
              <a:rPr lang="es-ES" sz="1600" b="1" i="1" dirty="0">
                <a:hlinkClick r:id="rId16" action="ppaction://hlinksldjump"/>
              </a:rPr>
              <a:t>Cantar de </a:t>
            </a:r>
            <a:r>
              <a:rPr lang="es-ES" sz="1600" b="1" i="1" dirty="0" err="1">
                <a:hlinkClick r:id="rId16" action="ppaction://hlinksldjump"/>
              </a:rPr>
              <a:t>mio</a:t>
            </a:r>
            <a:r>
              <a:rPr lang="es-ES" sz="1600" b="1" i="1" dirty="0">
                <a:hlinkClick r:id="rId16" action="ppaction://hlinksldjump"/>
              </a:rPr>
              <a:t> Cid</a:t>
            </a:r>
            <a:endParaRPr lang="es-ES" sz="1600" b="1" i="1" dirty="0"/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/>
              <a:t>   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 l="27828" r="18460"/>
          <a:stretch>
            <a:fillRect/>
          </a:stretch>
        </p:blipFill>
        <p:spPr bwMode="auto">
          <a:xfrm>
            <a:off x="827584" y="908720"/>
            <a:ext cx="279200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9. Variedades de la lengua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99592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043608" y="14127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13" name="Diagrama 5"/>
          <p:cNvGraphicFramePr/>
          <p:nvPr>
            <p:extLst>
              <p:ext uri="{D42A27DB-BD31-4B8C-83A1-F6EECF244321}">
                <p14:modId xmlns:p14="http://schemas.microsoft.com/office/powerpoint/2010/main" val="1657756624"/>
              </p:ext>
            </p:extLst>
          </p:nvPr>
        </p:nvGraphicFramePr>
        <p:xfrm>
          <a:off x="1115824" y="1295293"/>
          <a:ext cx="7200800" cy="465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10. Lenguas y variedades del castellano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043608" y="14127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10 Imagen" descr="Variedades castellano.jpg"/>
          <p:cNvPicPr>
            <a:picLocks noChangeAspect="1"/>
          </p:cNvPicPr>
          <p:nvPr/>
        </p:nvPicPr>
        <p:blipFill>
          <a:blip r:embed="rId4" cstate="print"/>
          <a:srcRect l="2443" t="13002"/>
          <a:stretch>
            <a:fillRect/>
          </a:stretch>
        </p:blipFill>
        <p:spPr>
          <a:xfrm>
            <a:off x="2123728" y="1196752"/>
            <a:ext cx="5751959" cy="50796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11. Variedades dialectales del castellano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99592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043608" y="14127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15" name="Diagrama 5"/>
          <p:cNvGraphicFramePr/>
          <p:nvPr>
            <p:extLst>
              <p:ext uri="{D42A27DB-BD31-4B8C-83A1-F6EECF244321}">
                <p14:modId xmlns:p14="http://schemas.microsoft.com/office/powerpoint/2010/main" val="1156411947"/>
              </p:ext>
            </p:extLst>
          </p:nvPr>
        </p:nvGraphicFramePr>
        <p:xfrm>
          <a:off x="1115616" y="1628800"/>
          <a:ext cx="7200800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12. El español en América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99592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043608" y="14127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191" y="980728"/>
            <a:ext cx="438319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24 Diagrama"/>
          <p:cNvGraphicFramePr/>
          <p:nvPr/>
        </p:nvGraphicFramePr>
        <p:xfrm>
          <a:off x="5436096" y="2004131"/>
          <a:ext cx="316835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715194004"/>
              </p:ext>
            </p:extLst>
          </p:nvPr>
        </p:nvGraphicFramePr>
        <p:xfrm>
          <a:off x="5364088" y="2996952"/>
          <a:ext cx="316835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3" name="22 Diagrama"/>
          <p:cNvGraphicFramePr/>
          <p:nvPr/>
        </p:nvGraphicFramePr>
        <p:xfrm>
          <a:off x="5364088" y="4509120"/>
          <a:ext cx="3168352" cy="86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13. La sociedad medieval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99592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043608" y="14127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5" name="14 Imagen" descr="La sociedad mediev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210354"/>
            <a:ext cx="7704856" cy="4061013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4376865" y="1194432"/>
            <a:ext cx="325836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Dividida en:</a:t>
            </a:r>
          </a:p>
          <a:p>
            <a:r>
              <a:rPr lang="es-ES" sz="2400" dirty="0"/>
              <a:t>• los que luchan</a:t>
            </a:r>
          </a:p>
          <a:p>
            <a:r>
              <a:rPr lang="es-ES" sz="2400" dirty="0"/>
              <a:t>• los que rezan</a:t>
            </a:r>
          </a:p>
          <a:p>
            <a:r>
              <a:rPr lang="es-ES" sz="2400" dirty="0"/>
              <a:t>• los que trabajan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 </a:t>
            </a:r>
            <a:br>
              <a:rPr lang="es-ES" sz="2400" dirty="0"/>
            </a:br>
            <a:r>
              <a:rPr lang="es-ES" sz="2000" dirty="0"/>
              <a:t>14. La narrativa en la Edad Media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2910280437"/>
              </p:ext>
            </p:extLst>
          </p:nvPr>
        </p:nvGraphicFramePr>
        <p:xfrm>
          <a:off x="1115616" y="1988840"/>
          <a:ext cx="734481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3235309284"/>
              </p:ext>
            </p:extLst>
          </p:nvPr>
        </p:nvGraphicFramePr>
        <p:xfrm>
          <a:off x="1835696" y="1124744"/>
          <a:ext cx="604867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71" y="3573016"/>
            <a:ext cx="3174473" cy="28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Diagrama 19"/>
          <p:cNvGraphicFramePr/>
          <p:nvPr>
            <p:extLst>
              <p:ext uri="{D42A27DB-BD31-4B8C-83A1-F6EECF244321}">
                <p14:modId xmlns:p14="http://schemas.microsoft.com/office/powerpoint/2010/main" val="4113327991"/>
              </p:ext>
            </p:extLst>
          </p:nvPr>
        </p:nvGraphicFramePr>
        <p:xfrm>
          <a:off x="863142" y="1052736"/>
          <a:ext cx="7705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15. El </a:t>
            </a:r>
            <a:r>
              <a:rPr lang="es-ES" sz="2000" i="1" dirty="0"/>
              <a:t>Cantar de </a:t>
            </a:r>
            <a:r>
              <a:rPr lang="es-ES" sz="2000" i="1" dirty="0" err="1"/>
              <a:t>mio</a:t>
            </a:r>
            <a:r>
              <a:rPr lang="es-ES" sz="2000" i="1" dirty="0"/>
              <a:t> Cid</a:t>
            </a:r>
            <a:endParaRPr lang="es-ES" sz="24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3"/>
          <p:cNvPicPr>
            <a:picLocks noChangeAspect="1"/>
          </p:cNvPicPr>
          <p:nvPr/>
        </p:nvPicPr>
        <p:blipFill>
          <a:blip r:embed="rId9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1. El texto narrativo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043608" y="14127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7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9953" y="1844824"/>
            <a:ext cx="2354495" cy="4149080"/>
          </a:xfrm>
          <a:prstGeom prst="rect">
            <a:avLst/>
          </a:prstGeom>
        </p:spPr>
      </p:pic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426579768"/>
              </p:ext>
            </p:extLst>
          </p:nvPr>
        </p:nvGraphicFramePr>
        <p:xfrm>
          <a:off x="971600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2. Las coordenadas geográficas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04856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217872080"/>
              </p:ext>
            </p:extLst>
          </p:nvPr>
        </p:nvGraphicFramePr>
        <p:xfrm>
          <a:off x="1331640" y="1124744"/>
          <a:ext cx="68407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3. Líneas imaginarias: meridianos y paralelos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833"/>
          <a:stretch>
            <a:fillRect/>
          </a:stretch>
        </p:blipFill>
        <p:spPr bwMode="auto">
          <a:xfrm>
            <a:off x="1976579" y="1196752"/>
            <a:ext cx="6051805" cy="50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4. El mapa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403648" y="112474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El mapa es una </a:t>
            </a:r>
            <a:r>
              <a:rPr lang="es-ES" sz="2400" b="1" dirty="0"/>
              <a:t>representación</a:t>
            </a:r>
            <a:r>
              <a:rPr lang="es-ES" sz="2400" dirty="0"/>
              <a:t> </a:t>
            </a:r>
            <a:r>
              <a:rPr lang="es-ES" sz="2400" b="1" dirty="0"/>
              <a:t>a escala</a:t>
            </a:r>
            <a:r>
              <a:rPr lang="es-ES" sz="2400" dirty="0"/>
              <a:t>, en una </a:t>
            </a:r>
            <a:r>
              <a:rPr lang="es-ES" sz="2400" b="1" dirty="0"/>
              <a:t>superficie plana</a:t>
            </a:r>
            <a:r>
              <a:rPr lang="es-ES" sz="2400" dirty="0"/>
              <a:t>, de una parte o de la totalidad de la superficie terrestre.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7665"/>
          <a:stretch>
            <a:fillRect/>
          </a:stretch>
        </p:blipFill>
        <p:spPr bwMode="auto">
          <a:xfrm>
            <a:off x="2147888" y="2852936"/>
            <a:ext cx="4848225" cy="1099369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743908" y="234888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Escala gráfica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635896" y="414908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Escala numérica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2339752" y="4815668"/>
            <a:ext cx="4464496" cy="845579"/>
            <a:chOff x="1691680" y="4815668"/>
            <a:chExt cx="4464496" cy="845579"/>
          </a:xfrm>
        </p:grpSpPr>
        <p:sp>
          <p:nvSpPr>
            <p:cNvPr id="16" name="15 CuadroTexto"/>
            <p:cNvSpPr txBox="1"/>
            <p:nvPr/>
          </p:nvSpPr>
          <p:spPr>
            <a:xfrm>
              <a:off x="1691680" y="4953361"/>
              <a:ext cx="4032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612900" algn="l"/>
                  <a:tab pos="3771900" algn="l"/>
                </a:tabLst>
              </a:pPr>
              <a:r>
                <a:rPr lang="es-ES" sz="2000" dirty="0"/>
                <a:t>1: 50 000; 	1/50 000;		 </a:t>
              </a:r>
            </a:p>
          </p:txBody>
        </p:sp>
        <p:graphicFrame>
          <p:nvGraphicFramePr>
            <p:cNvPr id="18" name="17 Objeto"/>
            <p:cNvGraphicFramePr>
              <a:graphicFrameLocks noChangeAspect="1"/>
            </p:cNvGraphicFramePr>
            <p:nvPr/>
          </p:nvGraphicFramePr>
          <p:xfrm>
            <a:off x="5364088" y="4815668"/>
            <a:ext cx="792088" cy="701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5" imgW="444240" imgH="393480" progId="Equation.3">
                    <p:embed/>
                  </p:oleObj>
                </mc:Choice>
                <mc:Fallback>
                  <p:oleObj name="Ecuación" r:id="rId5" imgW="44424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088" y="4815668"/>
                          <a:ext cx="792088" cy="7015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19 Rectángulo"/>
          <p:cNvSpPr/>
          <p:nvPr/>
        </p:nvSpPr>
        <p:spPr>
          <a:xfrm>
            <a:off x="2267744" y="4653136"/>
            <a:ext cx="4680520" cy="115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EE0000"/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5. La organización territorial de España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23738"/>
            <a:ext cx="7632848" cy="53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6. El mundo rural y el mundo urbano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43131"/>
              </p:ext>
            </p:extLst>
          </p:nvPr>
        </p:nvGraphicFramePr>
        <p:xfrm>
          <a:off x="1043608" y="1052736"/>
          <a:ext cx="7416825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Mundo rural</a:t>
                      </a:r>
                    </a:p>
                  </a:txBody>
                  <a:tcPr>
                    <a:solidFill>
                      <a:srgbClr val="F2B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Mundo urbano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Tamaño</a:t>
                      </a:r>
                    </a:p>
                  </a:txBody>
                  <a:tcPr anchor="ctr"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En España:</a:t>
                      </a:r>
                      <a:r>
                        <a:rPr lang="es-ES" baseline="0" dirty="0"/>
                        <a:t> menos de</a:t>
                      </a:r>
                    </a:p>
                    <a:p>
                      <a:r>
                        <a:rPr lang="es-ES" baseline="0" dirty="0"/>
                        <a:t>10 000 habitantes</a:t>
                      </a:r>
                      <a:endParaRPr lang="es-ES" dirty="0"/>
                    </a:p>
                  </a:txBody>
                  <a:tcPr>
                    <a:solidFill>
                      <a:srgbClr val="FFEE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Más de 10 000 habitantes.</a:t>
                      </a:r>
                    </a:p>
                  </a:txBody>
                  <a:tcP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Arquitectura y entorno</a:t>
                      </a:r>
                    </a:p>
                  </a:txBody>
                  <a:tcPr anchor="ctr"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Viviendas bajas. Predominio de materiales naturales.</a:t>
                      </a:r>
                    </a:p>
                  </a:txBody>
                  <a:tcPr>
                    <a:solidFill>
                      <a:srgbClr val="FFEE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Edificios altos. Materiales transformados: hormigón, vidrio, acero…</a:t>
                      </a:r>
                    </a:p>
                  </a:txBody>
                  <a:tcP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Actividades económicas</a:t>
                      </a:r>
                    </a:p>
                  </a:txBody>
                  <a:tcPr anchor="ctr"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Importancia del sector primario.</a:t>
                      </a:r>
                    </a:p>
                  </a:txBody>
                  <a:tcPr>
                    <a:solidFill>
                      <a:srgbClr val="FFEE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 mayor parte de la población trabaja en el sector terciario.</a:t>
                      </a:r>
                    </a:p>
                  </a:txBody>
                  <a:tcP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Estilo de vida</a:t>
                      </a:r>
                    </a:p>
                  </a:txBody>
                  <a:tcPr anchor="ctr"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Tradicional. Mayor resistencia a los cambios.</a:t>
                      </a:r>
                    </a:p>
                  </a:txBody>
                  <a:tcPr>
                    <a:solidFill>
                      <a:srgbClr val="FFEE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Más abierto a las innovaciones. Más</a:t>
                      </a:r>
                      <a:r>
                        <a:rPr lang="es-ES" baseline="0" dirty="0"/>
                        <a:t> situaciones de estrés.</a:t>
                      </a:r>
                      <a:endParaRPr lang="es-ES" dirty="0"/>
                    </a:p>
                  </a:txBody>
                  <a:tcP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Aportaciones</a:t>
                      </a:r>
                    </a:p>
                  </a:txBody>
                  <a:tcPr anchor="ctr"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Materias primas. Espacios naturales menos alterados.</a:t>
                      </a:r>
                    </a:p>
                  </a:txBody>
                  <a:tcPr>
                    <a:solidFill>
                      <a:srgbClr val="FFEE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Servicios especializados: hospitales, universidades, ocio, etc.</a:t>
                      </a:r>
                    </a:p>
                  </a:txBody>
                  <a:tcP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437081623"/>
              </p:ext>
            </p:extLst>
          </p:nvPr>
        </p:nvGraphicFramePr>
        <p:xfrm>
          <a:off x="899592" y="1052736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7. Principales problemas medioambientales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3"/>
          <p:cNvPicPr>
            <a:picLocks noChangeAspect="1"/>
          </p:cNvPicPr>
          <p:nvPr/>
        </p:nvPicPr>
        <p:blipFill>
          <a:blip r:embed="rId8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El visitante</a:t>
            </a:r>
            <a:br>
              <a:rPr lang="es-ES" sz="2400" dirty="0"/>
            </a:br>
            <a:r>
              <a:rPr lang="es-ES" sz="2000" dirty="0"/>
              <a:t>8. Las lenguas de España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</a:rPr>
              <a:t>1</a:t>
            </a:r>
            <a:r>
              <a:rPr lang="es-ES" sz="5400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rcRect b="7623"/>
          <a:stretch>
            <a:fillRect/>
          </a:stretch>
        </p:blipFill>
        <p:spPr>
          <a:xfrm>
            <a:off x="0" y="980728"/>
            <a:ext cx="827584" cy="137608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043608" y="14127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5" name="14 Imagen" descr="Lengu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8266" y="980728"/>
            <a:ext cx="4736182" cy="5332464"/>
          </a:xfrm>
          <a:prstGeom prst="rect">
            <a:avLst/>
          </a:prstGeom>
        </p:spPr>
      </p:pic>
      <p:graphicFrame>
        <p:nvGraphicFramePr>
          <p:cNvPr id="11" name="10 Diagrama"/>
          <p:cNvGraphicFramePr/>
          <p:nvPr/>
        </p:nvGraphicFramePr>
        <p:xfrm>
          <a:off x="899592" y="1412776"/>
          <a:ext cx="52565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9085</TotalTime>
  <Words>851</Words>
  <Application>Microsoft Office PowerPoint</Application>
  <PresentationFormat>Presentación en pantalla (4:3)</PresentationFormat>
  <Paragraphs>178</Paragraphs>
  <Slides>16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Wingdings 2</vt:lpstr>
      <vt:lpstr>Tema de Office</vt:lpstr>
      <vt:lpstr>Ecuación</vt:lpstr>
      <vt:lpstr>El visitante</vt:lpstr>
      <vt:lpstr>El visitante 1. El texto narrativo</vt:lpstr>
      <vt:lpstr>El visitante 2. Las coordenadas geográficas</vt:lpstr>
      <vt:lpstr>El visitante 3. Líneas imaginarias: meridianos y paralelos</vt:lpstr>
      <vt:lpstr>El visitante 4. El mapa</vt:lpstr>
      <vt:lpstr>El visitante 5. La organización territorial de España</vt:lpstr>
      <vt:lpstr>El visitante 6. El mundo rural y el mundo urbano</vt:lpstr>
      <vt:lpstr>El visitante 7. Principales problemas medioambientales</vt:lpstr>
      <vt:lpstr>El visitante 8. Las lenguas de España</vt:lpstr>
      <vt:lpstr>El visitante 9. Variedades de la lengua</vt:lpstr>
      <vt:lpstr>El visitante 10. Lenguas y variedades del castellano</vt:lpstr>
      <vt:lpstr>El visitante 11. Variedades dialectales del castellano</vt:lpstr>
      <vt:lpstr>El visitante 12. El español en América</vt:lpstr>
      <vt:lpstr>El visitante 13. La sociedad medieval</vt:lpstr>
      <vt:lpstr>El visitante  14. La narrativa en la Edad Media</vt:lpstr>
      <vt:lpstr>El visitante 15. El Cantar de mio Cid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EDITEX</dc:title>
  <dc:creator>EDITEX</dc:creator>
  <cp:lastModifiedBy>Carmen Fernández</cp:lastModifiedBy>
  <cp:revision>117</cp:revision>
  <dcterms:created xsi:type="dcterms:W3CDTF">2014-02-25T10:26:53Z</dcterms:created>
  <dcterms:modified xsi:type="dcterms:W3CDTF">2022-08-30T13:31:09Z</dcterms:modified>
</cp:coreProperties>
</file>